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Poppins"/>
      <p:regular r:id="rId21"/>
      <p:bold r:id="rId22"/>
      <p:italic r:id="rId23"/>
      <p:boldItalic r:id="rId24"/>
    </p:embeddedFont>
    <p:embeddedFont>
      <p:font typeface="Montserrat"/>
      <p:regular r:id="rId25"/>
      <p:bold r:id="rId26"/>
      <p:italic r:id="rId27"/>
      <p:boldItalic r:id="rId28"/>
    </p:embeddedFont>
    <p:embeddedFont>
      <p:font typeface="Montserrat Light"/>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Poppins-bold.fntdata"/><Relationship Id="rId21" Type="http://schemas.openxmlformats.org/officeDocument/2006/relationships/font" Target="fonts/Poppins-regular.fntdata"/><Relationship Id="rId24" Type="http://schemas.openxmlformats.org/officeDocument/2006/relationships/font" Target="fonts/Poppins-boldItalic.fntdata"/><Relationship Id="rId23" Type="http://schemas.openxmlformats.org/officeDocument/2006/relationships/font" Target="fonts/Poppi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Ligh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Light-italic.fntdata"/><Relationship Id="rId30" Type="http://schemas.openxmlformats.org/officeDocument/2006/relationships/font" Target="fonts/MontserratLight-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MontserratLight-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46f0db340_1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46f0db340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46f0db340_1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646f0db340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646f0db340_1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646f0db340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46f0db340_1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46f0db340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46f0db340_1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46f0db340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646f0db340_1_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646f0db340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646f0db340_1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646f0db340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646f0db340_1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646f0db340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646f0db340_1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646f0db34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646f0db340_1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646f0db34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646f0db340_1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46f0db34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646f0db340_1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646f0db34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646f0db340_1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646f0db34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grpSp>
        <p:nvGrpSpPr>
          <p:cNvPr id="10" name="Google Shape;10;p2"/>
          <p:cNvGrpSpPr/>
          <p:nvPr/>
        </p:nvGrpSpPr>
        <p:grpSpPr>
          <a:xfrm flipH="1">
            <a:off x="912725" y="0"/>
            <a:ext cx="8231275" cy="4331550"/>
            <a:chOff x="0" y="0"/>
            <a:chExt cx="8231275" cy="4331550"/>
          </a:xfrm>
        </p:grpSpPr>
        <p:pic>
          <p:nvPicPr>
            <p:cNvPr id="11" name="Google Shape;11;p2"/>
            <p:cNvPicPr preferRelativeResize="0"/>
            <p:nvPr/>
          </p:nvPicPr>
          <p:blipFill>
            <a:blip r:embed="rId2">
              <a:alphaModFix/>
            </a:blip>
            <a:stretch>
              <a:fillRect/>
            </a:stretch>
          </p:blipFill>
          <p:spPr>
            <a:xfrm>
              <a:off x="685975" y="3434875"/>
              <a:ext cx="1371975" cy="896675"/>
            </a:xfrm>
            <a:prstGeom prst="rect">
              <a:avLst/>
            </a:prstGeom>
            <a:noFill/>
            <a:ln>
              <a:noFill/>
            </a:ln>
          </p:spPr>
        </p:pic>
        <p:grpSp>
          <p:nvGrpSpPr>
            <p:cNvPr id="12" name="Google Shape;12;p2"/>
            <p:cNvGrpSpPr/>
            <p:nvPr/>
          </p:nvGrpSpPr>
          <p:grpSpPr>
            <a:xfrm>
              <a:off x="0" y="2747250"/>
              <a:ext cx="3429750" cy="896675"/>
              <a:chOff x="0" y="0"/>
              <a:chExt cx="3429750" cy="896675"/>
            </a:xfrm>
          </p:grpSpPr>
          <p:pic>
            <p:nvPicPr>
              <p:cNvPr id="13" name="Google Shape;13;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4" name="Google Shape;14;p2"/>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15" name="Google Shape;15;p2"/>
            <p:cNvGrpSpPr/>
            <p:nvPr/>
          </p:nvGrpSpPr>
          <p:grpSpPr>
            <a:xfrm>
              <a:off x="685975" y="2061250"/>
              <a:ext cx="3429750" cy="896675"/>
              <a:chOff x="0" y="0"/>
              <a:chExt cx="3429750" cy="896675"/>
            </a:xfrm>
          </p:grpSpPr>
          <p:pic>
            <p:nvPicPr>
              <p:cNvPr id="16" name="Google Shape;16;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7" name="Google Shape;17;p2"/>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18" name="Google Shape;18;p2"/>
            <p:cNvGrpSpPr/>
            <p:nvPr/>
          </p:nvGrpSpPr>
          <p:grpSpPr>
            <a:xfrm>
              <a:off x="0" y="1373625"/>
              <a:ext cx="3429750" cy="896675"/>
              <a:chOff x="0" y="0"/>
              <a:chExt cx="3429750" cy="896675"/>
            </a:xfrm>
          </p:grpSpPr>
          <p:pic>
            <p:nvPicPr>
              <p:cNvPr id="19" name="Google Shape;19;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0" name="Google Shape;20;p2"/>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21" name="Google Shape;21;p2"/>
            <p:cNvGrpSpPr/>
            <p:nvPr/>
          </p:nvGrpSpPr>
          <p:grpSpPr>
            <a:xfrm>
              <a:off x="685975" y="687625"/>
              <a:ext cx="7545300" cy="896675"/>
              <a:chOff x="0" y="0"/>
              <a:chExt cx="7545300" cy="896675"/>
            </a:xfrm>
          </p:grpSpPr>
          <p:pic>
            <p:nvPicPr>
              <p:cNvPr id="22" name="Google Shape;22;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3" name="Google Shape;23;p2"/>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4" name="Google Shape;24;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5" name="Google Shape;25;p2"/>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6" name="Google Shape;26;p2"/>
            <p:cNvGrpSpPr/>
            <p:nvPr/>
          </p:nvGrpSpPr>
          <p:grpSpPr>
            <a:xfrm>
              <a:off x="0" y="0"/>
              <a:ext cx="7545300" cy="896675"/>
              <a:chOff x="0" y="0"/>
              <a:chExt cx="7545300" cy="896675"/>
            </a:xfrm>
          </p:grpSpPr>
          <p:pic>
            <p:nvPicPr>
              <p:cNvPr id="27" name="Google Shape;27;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8" name="Google Shape;28;p2"/>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9" name="Google Shape;29;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30" name="Google Shape;30;p2"/>
              <p:cNvPicPr preferRelativeResize="0"/>
              <p:nvPr/>
            </p:nvPicPr>
            <p:blipFill>
              <a:blip r:embed="rId2">
                <a:alphaModFix/>
              </a:blip>
              <a:stretch>
                <a:fillRect/>
              </a:stretch>
            </p:blipFill>
            <p:spPr>
              <a:xfrm>
                <a:off x="6173325" y="0"/>
                <a:ext cx="1371975" cy="896675"/>
              </a:xfrm>
              <a:prstGeom prst="rect">
                <a:avLst/>
              </a:prstGeom>
              <a:noFill/>
              <a:ln>
                <a:noFill/>
              </a:ln>
            </p:spPr>
          </p:pic>
        </p:grpSp>
      </p:grpSp>
      <p:sp>
        <p:nvSpPr>
          <p:cNvPr id="31" name="Google Shape;31;p2"/>
          <p:cNvSpPr txBox="1"/>
          <p:nvPr>
            <p:ph type="ctrTitle"/>
          </p:nvPr>
        </p:nvSpPr>
        <p:spPr>
          <a:xfrm>
            <a:off x="2027622" y="1953315"/>
            <a:ext cx="5073300" cy="1159800"/>
          </a:xfrm>
          <a:prstGeom prst="rect">
            <a:avLst/>
          </a:prstGeom>
        </p:spPr>
        <p:txBody>
          <a:bodyPr anchorCtr="0" anchor="ctr"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2" name="Google Shape;32;p2"/>
          <p:cNvGrpSpPr/>
          <p:nvPr/>
        </p:nvGrpSpPr>
        <p:grpSpPr>
          <a:xfrm flipH="1">
            <a:off x="0" y="3088098"/>
            <a:ext cx="4115725" cy="2270300"/>
            <a:chOff x="4115550" y="2061250"/>
            <a:chExt cx="4115725" cy="2270300"/>
          </a:xfrm>
        </p:grpSpPr>
        <p:grpSp>
          <p:nvGrpSpPr>
            <p:cNvPr id="33" name="Google Shape;33;p2"/>
            <p:cNvGrpSpPr/>
            <p:nvPr/>
          </p:nvGrpSpPr>
          <p:grpSpPr>
            <a:xfrm>
              <a:off x="4801525" y="3434875"/>
              <a:ext cx="3429750" cy="896675"/>
              <a:chOff x="4115550" y="0"/>
              <a:chExt cx="3429750" cy="896675"/>
            </a:xfrm>
          </p:grpSpPr>
          <p:pic>
            <p:nvPicPr>
              <p:cNvPr id="34" name="Google Shape;34;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35" name="Google Shape;35;p2"/>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36" name="Google Shape;36;p2"/>
            <p:cNvGrpSpPr/>
            <p:nvPr/>
          </p:nvGrpSpPr>
          <p:grpSpPr>
            <a:xfrm>
              <a:off x="4115550" y="2747250"/>
              <a:ext cx="3429750" cy="896675"/>
              <a:chOff x="4115550" y="0"/>
              <a:chExt cx="3429750" cy="896675"/>
            </a:xfrm>
          </p:grpSpPr>
          <p:pic>
            <p:nvPicPr>
              <p:cNvPr id="37" name="Google Shape;37;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38" name="Google Shape;38;p2"/>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39" name="Google Shape;39;p2"/>
            <p:cNvPicPr preferRelativeResize="0"/>
            <p:nvPr/>
          </p:nvPicPr>
          <p:blipFill>
            <a:blip r:embed="rId2">
              <a:alphaModFix/>
            </a:blip>
            <a:stretch>
              <a:fillRect/>
            </a:stretch>
          </p:blipFill>
          <p:spPr>
            <a:xfrm>
              <a:off x="6859300" y="2061250"/>
              <a:ext cx="1371975" cy="89667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_1">
    <p:spTree>
      <p:nvGrpSpPr>
        <p:cNvPr id="279" name="Shape 279"/>
        <p:cNvGrpSpPr/>
        <p:nvPr/>
      </p:nvGrpSpPr>
      <p:grpSpPr>
        <a:xfrm>
          <a:off x="0" y="0"/>
          <a:ext cx="0" cy="0"/>
          <a:chOff x="0" y="0"/>
          <a:chExt cx="0" cy="0"/>
        </a:xfrm>
      </p:grpSpPr>
      <p:sp>
        <p:nvSpPr>
          <p:cNvPr id="280" name="Google Shape;280;p11"/>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281" name="Google Shape;281;p11"/>
          <p:cNvGrpSpPr/>
          <p:nvPr/>
        </p:nvGrpSpPr>
        <p:grpSpPr>
          <a:xfrm>
            <a:off x="-4" y="2743188"/>
            <a:ext cx="3186606" cy="2524130"/>
            <a:chOff x="4364071" y="-3213"/>
            <a:chExt cx="3186606" cy="2524130"/>
          </a:xfrm>
        </p:grpSpPr>
        <p:grpSp>
          <p:nvGrpSpPr>
            <p:cNvPr id="282" name="Google Shape;282;p11"/>
            <p:cNvGrpSpPr/>
            <p:nvPr/>
          </p:nvGrpSpPr>
          <p:grpSpPr>
            <a:xfrm flipH="1">
              <a:off x="4364072" y="2000218"/>
              <a:ext cx="3186606" cy="520699"/>
              <a:chOff x="2057775" y="0"/>
              <a:chExt cx="5487525" cy="896675"/>
            </a:xfrm>
          </p:grpSpPr>
          <p:pic>
            <p:nvPicPr>
              <p:cNvPr id="283" name="Google Shape;283;p11"/>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84" name="Google Shape;284;p11"/>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85" name="Google Shape;285;p11"/>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86" name="Google Shape;286;p11"/>
            <p:cNvGrpSpPr/>
            <p:nvPr/>
          </p:nvGrpSpPr>
          <p:grpSpPr>
            <a:xfrm flipH="1">
              <a:off x="4762444" y="1600887"/>
              <a:ext cx="1991656" cy="520699"/>
              <a:chOff x="4115550" y="0"/>
              <a:chExt cx="3429750" cy="896675"/>
            </a:xfrm>
          </p:grpSpPr>
          <p:pic>
            <p:nvPicPr>
              <p:cNvPr id="287" name="Google Shape;287;p11"/>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88" name="Google Shape;288;p11"/>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89" name="Google Shape;289;p11"/>
            <p:cNvGrpSpPr/>
            <p:nvPr/>
          </p:nvGrpSpPr>
          <p:grpSpPr>
            <a:xfrm flipH="1">
              <a:off x="4364072" y="1198193"/>
              <a:ext cx="1991656" cy="520699"/>
              <a:chOff x="4115550" y="0"/>
              <a:chExt cx="3429750" cy="896675"/>
            </a:xfrm>
          </p:grpSpPr>
          <p:pic>
            <p:nvPicPr>
              <p:cNvPr id="290" name="Google Shape;290;p11"/>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91" name="Google Shape;291;p11"/>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292" name="Google Shape;292;p11"/>
            <p:cNvPicPr preferRelativeResize="0"/>
            <p:nvPr/>
          </p:nvPicPr>
          <p:blipFill>
            <a:blip r:embed="rId2">
              <a:alphaModFix/>
            </a:blip>
            <a:stretch>
              <a:fillRect/>
            </a:stretch>
          </p:blipFill>
          <p:spPr>
            <a:xfrm flipH="1">
              <a:off x="4762444" y="798862"/>
              <a:ext cx="796706" cy="520699"/>
            </a:xfrm>
            <a:prstGeom prst="rect">
              <a:avLst/>
            </a:prstGeom>
            <a:noFill/>
            <a:ln>
              <a:noFill/>
            </a:ln>
          </p:spPr>
        </p:pic>
        <p:pic>
          <p:nvPicPr>
            <p:cNvPr id="293" name="Google Shape;293;p11"/>
            <p:cNvPicPr preferRelativeResize="0"/>
            <p:nvPr/>
          </p:nvPicPr>
          <p:blipFill>
            <a:blip r:embed="rId2">
              <a:alphaModFix/>
            </a:blip>
            <a:stretch>
              <a:fillRect/>
            </a:stretch>
          </p:blipFill>
          <p:spPr>
            <a:xfrm flipH="1">
              <a:off x="4364071" y="396118"/>
              <a:ext cx="796706" cy="520699"/>
            </a:xfrm>
            <a:prstGeom prst="rect">
              <a:avLst/>
            </a:prstGeom>
            <a:noFill/>
            <a:ln>
              <a:noFill/>
            </a:ln>
          </p:spPr>
        </p:pic>
        <p:pic>
          <p:nvPicPr>
            <p:cNvPr id="294" name="Google Shape;294;p11"/>
            <p:cNvPicPr preferRelativeResize="0"/>
            <p:nvPr/>
          </p:nvPicPr>
          <p:blipFill>
            <a:blip r:embed="rId2">
              <a:alphaModFix/>
            </a:blip>
            <a:stretch>
              <a:fillRect/>
            </a:stretch>
          </p:blipFill>
          <p:spPr>
            <a:xfrm flipH="1">
              <a:off x="4762444" y="-3213"/>
              <a:ext cx="796706" cy="520699"/>
            </a:xfrm>
            <a:prstGeom prst="rect">
              <a:avLst/>
            </a:prstGeom>
            <a:noFill/>
            <a:ln>
              <a:noFill/>
            </a:ln>
          </p:spPr>
        </p:pic>
      </p:grpSp>
      <p:grpSp>
        <p:nvGrpSpPr>
          <p:cNvPr id="295" name="Google Shape;295;p11"/>
          <p:cNvGrpSpPr/>
          <p:nvPr/>
        </p:nvGrpSpPr>
        <p:grpSpPr>
          <a:xfrm>
            <a:off x="5957394" y="-3213"/>
            <a:ext cx="3186606" cy="2124799"/>
            <a:chOff x="5957394" y="-3213"/>
            <a:chExt cx="3186606" cy="2124799"/>
          </a:xfrm>
        </p:grpSpPr>
        <p:grpSp>
          <p:nvGrpSpPr>
            <p:cNvPr id="296" name="Google Shape;296;p11"/>
            <p:cNvGrpSpPr/>
            <p:nvPr/>
          </p:nvGrpSpPr>
          <p:grpSpPr>
            <a:xfrm flipH="1">
              <a:off x="5957394" y="-3213"/>
              <a:ext cx="3186606" cy="520699"/>
              <a:chOff x="0" y="0"/>
              <a:chExt cx="5487525" cy="896675"/>
            </a:xfrm>
          </p:grpSpPr>
          <p:pic>
            <p:nvPicPr>
              <p:cNvPr id="297" name="Google Shape;297;p11"/>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98" name="Google Shape;298;p11"/>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99" name="Google Shape;299;p11"/>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300" name="Google Shape;300;p11"/>
            <p:cNvGrpSpPr/>
            <p:nvPr/>
          </p:nvGrpSpPr>
          <p:grpSpPr>
            <a:xfrm flipH="1">
              <a:off x="6753972" y="396118"/>
              <a:ext cx="1991656" cy="520699"/>
              <a:chOff x="0" y="0"/>
              <a:chExt cx="3429750" cy="896675"/>
            </a:xfrm>
          </p:grpSpPr>
          <p:pic>
            <p:nvPicPr>
              <p:cNvPr id="301" name="Google Shape;301;p11"/>
              <p:cNvPicPr preferRelativeResize="0"/>
              <p:nvPr/>
            </p:nvPicPr>
            <p:blipFill>
              <a:blip r:embed="rId2">
                <a:alphaModFix/>
              </a:blip>
              <a:stretch>
                <a:fillRect/>
              </a:stretch>
            </p:blipFill>
            <p:spPr>
              <a:xfrm>
                <a:off x="0" y="0"/>
                <a:ext cx="1371975" cy="896675"/>
              </a:xfrm>
              <a:prstGeom prst="rect">
                <a:avLst/>
              </a:prstGeom>
              <a:noFill/>
              <a:ln>
                <a:noFill/>
              </a:ln>
            </p:spPr>
          </p:pic>
          <p:pic>
            <p:nvPicPr>
              <p:cNvPr id="302" name="Google Shape;302;p11"/>
              <p:cNvPicPr preferRelativeResize="0"/>
              <p:nvPr/>
            </p:nvPicPr>
            <p:blipFill>
              <a:blip r:embed="rId2">
                <a:alphaModFix/>
              </a:blip>
              <a:stretch>
                <a:fillRect/>
              </a:stretch>
            </p:blipFill>
            <p:spPr>
              <a:xfrm>
                <a:off x="2057775" y="0"/>
                <a:ext cx="1371975" cy="896675"/>
              </a:xfrm>
              <a:prstGeom prst="rect">
                <a:avLst/>
              </a:prstGeom>
              <a:noFill/>
              <a:ln>
                <a:noFill/>
              </a:ln>
            </p:spPr>
          </p:pic>
        </p:grpSp>
        <p:pic>
          <p:nvPicPr>
            <p:cNvPr id="303" name="Google Shape;303;p11"/>
            <p:cNvPicPr preferRelativeResize="0"/>
            <p:nvPr/>
          </p:nvPicPr>
          <p:blipFill>
            <a:blip r:embed="rId2">
              <a:alphaModFix/>
            </a:blip>
            <a:stretch>
              <a:fillRect/>
            </a:stretch>
          </p:blipFill>
          <p:spPr>
            <a:xfrm flipH="1">
              <a:off x="8347294" y="1600887"/>
              <a:ext cx="796706" cy="520699"/>
            </a:xfrm>
            <a:prstGeom prst="rect">
              <a:avLst/>
            </a:prstGeom>
            <a:noFill/>
            <a:ln>
              <a:noFill/>
            </a:ln>
          </p:spPr>
        </p:pic>
        <p:grpSp>
          <p:nvGrpSpPr>
            <p:cNvPr id="304" name="Google Shape;304;p11"/>
            <p:cNvGrpSpPr/>
            <p:nvPr/>
          </p:nvGrpSpPr>
          <p:grpSpPr>
            <a:xfrm flipH="1">
              <a:off x="7152344" y="798862"/>
              <a:ext cx="1991656" cy="520699"/>
              <a:chOff x="0" y="0"/>
              <a:chExt cx="3429750" cy="896675"/>
            </a:xfrm>
          </p:grpSpPr>
          <p:pic>
            <p:nvPicPr>
              <p:cNvPr id="305" name="Google Shape;305;p11"/>
              <p:cNvPicPr preferRelativeResize="0"/>
              <p:nvPr/>
            </p:nvPicPr>
            <p:blipFill>
              <a:blip r:embed="rId2">
                <a:alphaModFix/>
              </a:blip>
              <a:stretch>
                <a:fillRect/>
              </a:stretch>
            </p:blipFill>
            <p:spPr>
              <a:xfrm>
                <a:off x="0" y="0"/>
                <a:ext cx="1371975" cy="896675"/>
              </a:xfrm>
              <a:prstGeom prst="rect">
                <a:avLst/>
              </a:prstGeom>
              <a:noFill/>
              <a:ln>
                <a:noFill/>
              </a:ln>
            </p:spPr>
          </p:pic>
          <p:pic>
            <p:nvPicPr>
              <p:cNvPr id="306" name="Google Shape;306;p11"/>
              <p:cNvPicPr preferRelativeResize="0"/>
              <p:nvPr/>
            </p:nvPicPr>
            <p:blipFill>
              <a:blip r:embed="rId2">
                <a:alphaModFix/>
              </a:blip>
              <a:stretch>
                <a:fillRect/>
              </a:stretch>
            </p:blipFill>
            <p:spPr>
              <a:xfrm>
                <a:off x="2057775" y="0"/>
                <a:ext cx="1371975" cy="896675"/>
              </a:xfrm>
              <a:prstGeom prst="rect">
                <a:avLst/>
              </a:prstGeom>
              <a:noFill/>
              <a:ln>
                <a:noFill/>
              </a:ln>
            </p:spPr>
          </p:pic>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40" name="Shape 40"/>
        <p:cNvGrpSpPr/>
        <p:nvPr/>
      </p:nvGrpSpPr>
      <p:grpSpPr>
        <a:xfrm>
          <a:off x="0" y="0"/>
          <a:ext cx="0" cy="0"/>
          <a:chOff x="0" y="0"/>
          <a:chExt cx="0" cy="0"/>
        </a:xfrm>
      </p:grpSpPr>
      <p:grpSp>
        <p:nvGrpSpPr>
          <p:cNvPr id="41" name="Google Shape;41;p3"/>
          <p:cNvGrpSpPr/>
          <p:nvPr/>
        </p:nvGrpSpPr>
        <p:grpSpPr>
          <a:xfrm flipH="1">
            <a:off x="912725" y="0"/>
            <a:ext cx="8231275" cy="4331550"/>
            <a:chOff x="0" y="0"/>
            <a:chExt cx="8231275" cy="4331550"/>
          </a:xfrm>
        </p:grpSpPr>
        <p:pic>
          <p:nvPicPr>
            <p:cNvPr id="42" name="Google Shape;42;p3"/>
            <p:cNvPicPr preferRelativeResize="0"/>
            <p:nvPr/>
          </p:nvPicPr>
          <p:blipFill>
            <a:blip r:embed="rId2">
              <a:alphaModFix/>
            </a:blip>
            <a:stretch>
              <a:fillRect/>
            </a:stretch>
          </p:blipFill>
          <p:spPr>
            <a:xfrm>
              <a:off x="685975" y="3434875"/>
              <a:ext cx="1371975" cy="896675"/>
            </a:xfrm>
            <a:prstGeom prst="rect">
              <a:avLst/>
            </a:prstGeom>
            <a:noFill/>
            <a:ln>
              <a:noFill/>
            </a:ln>
          </p:spPr>
        </p:pic>
        <p:grpSp>
          <p:nvGrpSpPr>
            <p:cNvPr id="43" name="Google Shape;43;p3"/>
            <p:cNvGrpSpPr/>
            <p:nvPr/>
          </p:nvGrpSpPr>
          <p:grpSpPr>
            <a:xfrm>
              <a:off x="0" y="2747250"/>
              <a:ext cx="3429750" cy="896675"/>
              <a:chOff x="0" y="0"/>
              <a:chExt cx="3429750" cy="896675"/>
            </a:xfrm>
          </p:grpSpPr>
          <p:pic>
            <p:nvPicPr>
              <p:cNvPr id="44" name="Google Shape;44;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45" name="Google Shape;45;p3"/>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46" name="Google Shape;46;p3"/>
            <p:cNvGrpSpPr/>
            <p:nvPr/>
          </p:nvGrpSpPr>
          <p:grpSpPr>
            <a:xfrm>
              <a:off x="685975" y="2061250"/>
              <a:ext cx="3429750" cy="896675"/>
              <a:chOff x="0" y="0"/>
              <a:chExt cx="3429750" cy="896675"/>
            </a:xfrm>
          </p:grpSpPr>
          <p:pic>
            <p:nvPicPr>
              <p:cNvPr id="47" name="Google Shape;47;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48" name="Google Shape;48;p3"/>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49" name="Google Shape;49;p3"/>
            <p:cNvGrpSpPr/>
            <p:nvPr/>
          </p:nvGrpSpPr>
          <p:grpSpPr>
            <a:xfrm>
              <a:off x="0" y="1373625"/>
              <a:ext cx="3429750" cy="896675"/>
              <a:chOff x="0" y="0"/>
              <a:chExt cx="3429750" cy="896675"/>
            </a:xfrm>
          </p:grpSpPr>
          <p:pic>
            <p:nvPicPr>
              <p:cNvPr id="50" name="Google Shape;50;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51" name="Google Shape;51;p3"/>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52" name="Google Shape;52;p3"/>
            <p:cNvGrpSpPr/>
            <p:nvPr/>
          </p:nvGrpSpPr>
          <p:grpSpPr>
            <a:xfrm>
              <a:off x="685975" y="687625"/>
              <a:ext cx="7545300" cy="896675"/>
              <a:chOff x="0" y="0"/>
              <a:chExt cx="7545300" cy="896675"/>
            </a:xfrm>
          </p:grpSpPr>
          <p:pic>
            <p:nvPicPr>
              <p:cNvPr id="53" name="Google Shape;53;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54" name="Google Shape;54;p3"/>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55" name="Google Shape;55;p3"/>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56" name="Google Shape;56;p3"/>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57" name="Google Shape;57;p3"/>
            <p:cNvGrpSpPr/>
            <p:nvPr/>
          </p:nvGrpSpPr>
          <p:grpSpPr>
            <a:xfrm>
              <a:off x="0" y="0"/>
              <a:ext cx="7545300" cy="896675"/>
              <a:chOff x="0" y="0"/>
              <a:chExt cx="7545300" cy="896675"/>
            </a:xfrm>
          </p:grpSpPr>
          <p:pic>
            <p:nvPicPr>
              <p:cNvPr id="58" name="Google Shape;58;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59" name="Google Shape;59;p3"/>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60" name="Google Shape;60;p3"/>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61" name="Google Shape;61;p3"/>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62" name="Google Shape;62;p3"/>
          <p:cNvGrpSpPr/>
          <p:nvPr/>
        </p:nvGrpSpPr>
        <p:grpSpPr>
          <a:xfrm flipH="1">
            <a:off x="0" y="3088098"/>
            <a:ext cx="4115725" cy="2270300"/>
            <a:chOff x="4115550" y="2061250"/>
            <a:chExt cx="4115725" cy="2270300"/>
          </a:xfrm>
        </p:grpSpPr>
        <p:grpSp>
          <p:nvGrpSpPr>
            <p:cNvPr id="63" name="Google Shape;63;p3"/>
            <p:cNvGrpSpPr/>
            <p:nvPr/>
          </p:nvGrpSpPr>
          <p:grpSpPr>
            <a:xfrm>
              <a:off x="4801525" y="3434875"/>
              <a:ext cx="3429750" cy="896675"/>
              <a:chOff x="4115550" y="0"/>
              <a:chExt cx="3429750" cy="896675"/>
            </a:xfrm>
          </p:grpSpPr>
          <p:pic>
            <p:nvPicPr>
              <p:cNvPr id="64" name="Google Shape;64;p3"/>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65" name="Google Shape;65;p3"/>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66" name="Google Shape;66;p3"/>
            <p:cNvGrpSpPr/>
            <p:nvPr/>
          </p:nvGrpSpPr>
          <p:grpSpPr>
            <a:xfrm>
              <a:off x="4115550" y="2747250"/>
              <a:ext cx="3429750" cy="896675"/>
              <a:chOff x="4115550" y="0"/>
              <a:chExt cx="3429750" cy="896675"/>
            </a:xfrm>
          </p:grpSpPr>
          <p:pic>
            <p:nvPicPr>
              <p:cNvPr id="67" name="Google Shape;67;p3"/>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68" name="Google Shape;68;p3"/>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69" name="Google Shape;69;p3"/>
            <p:cNvPicPr preferRelativeResize="0"/>
            <p:nvPr/>
          </p:nvPicPr>
          <p:blipFill>
            <a:blip r:embed="rId2">
              <a:alphaModFix/>
            </a:blip>
            <a:stretch>
              <a:fillRect/>
            </a:stretch>
          </p:blipFill>
          <p:spPr>
            <a:xfrm>
              <a:off x="6859300" y="2061250"/>
              <a:ext cx="1371975" cy="896675"/>
            </a:xfrm>
            <a:prstGeom prst="rect">
              <a:avLst/>
            </a:prstGeom>
            <a:noFill/>
            <a:ln>
              <a:noFill/>
            </a:ln>
          </p:spPr>
        </p:pic>
      </p:grpSp>
      <p:sp>
        <p:nvSpPr>
          <p:cNvPr id="70" name="Google Shape;70;p3"/>
          <p:cNvSpPr txBox="1"/>
          <p:nvPr>
            <p:ph type="ctrTitle"/>
          </p:nvPr>
        </p:nvSpPr>
        <p:spPr>
          <a:xfrm>
            <a:off x="2027625" y="1629397"/>
            <a:ext cx="5088600" cy="1159800"/>
          </a:xfrm>
          <a:prstGeom prst="rect">
            <a:avLst/>
          </a:prstGeom>
        </p:spPr>
        <p:txBody>
          <a:bodyPr anchorCtr="0" anchor="b"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71" name="Google Shape;71;p3"/>
          <p:cNvSpPr txBox="1"/>
          <p:nvPr>
            <p:ph idx="1" type="subTitle"/>
          </p:nvPr>
        </p:nvSpPr>
        <p:spPr>
          <a:xfrm>
            <a:off x="2027625" y="2886101"/>
            <a:ext cx="50886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20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72" name="Shape 72"/>
        <p:cNvGrpSpPr/>
        <p:nvPr/>
      </p:nvGrpSpPr>
      <p:grpSpPr>
        <a:xfrm>
          <a:off x="0" y="0"/>
          <a:ext cx="0" cy="0"/>
          <a:chOff x="0" y="0"/>
          <a:chExt cx="0" cy="0"/>
        </a:xfrm>
      </p:grpSpPr>
      <p:grpSp>
        <p:nvGrpSpPr>
          <p:cNvPr id="73" name="Google Shape;73;p4"/>
          <p:cNvGrpSpPr/>
          <p:nvPr/>
        </p:nvGrpSpPr>
        <p:grpSpPr>
          <a:xfrm>
            <a:off x="4363774" y="-3213"/>
            <a:ext cx="4780226" cy="2524130"/>
            <a:chOff x="4363774" y="-3213"/>
            <a:chExt cx="4780226" cy="2524130"/>
          </a:xfrm>
        </p:grpSpPr>
        <p:pic>
          <p:nvPicPr>
            <p:cNvPr id="74" name="Google Shape;74;p4"/>
            <p:cNvPicPr preferRelativeResize="0"/>
            <p:nvPr/>
          </p:nvPicPr>
          <p:blipFill>
            <a:blip r:embed="rId2">
              <a:alphaModFix/>
            </a:blip>
            <a:stretch>
              <a:fillRect/>
            </a:stretch>
          </p:blipFill>
          <p:spPr>
            <a:xfrm flipH="1">
              <a:off x="7948921" y="2000218"/>
              <a:ext cx="796706" cy="520699"/>
            </a:xfrm>
            <a:prstGeom prst="rect">
              <a:avLst/>
            </a:prstGeom>
            <a:noFill/>
            <a:ln>
              <a:noFill/>
            </a:ln>
          </p:spPr>
        </p:pic>
        <p:grpSp>
          <p:nvGrpSpPr>
            <p:cNvPr id="75" name="Google Shape;75;p4"/>
            <p:cNvGrpSpPr/>
            <p:nvPr/>
          </p:nvGrpSpPr>
          <p:grpSpPr>
            <a:xfrm flipH="1">
              <a:off x="7152344" y="1600887"/>
              <a:ext cx="1991656" cy="520699"/>
              <a:chOff x="0" y="0"/>
              <a:chExt cx="3429750" cy="896675"/>
            </a:xfrm>
          </p:grpSpPr>
          <p:pic>
            <p:nvPicPr>
              <p:cNvPr id="76" name="Google Shape;76;p4"/>
              <p:cNvPicPr preferRelativeResize="0"/>
              <p:nvPr/>
            </p:nvPicPr>
            <p:blipFill>
              <a:blip r:embed="rId2">
                <a:alphaModFix/>
              </a:blip>
              <a:stretch>
                <a:fillRect/>
              </a:stretch>
            </p:blipFill>
            <p:spPr>
              <a:xfrm>
                <a:off x="0" y="0"/>
                <a:ext cx="1371975" cy="896675"/>
              </a:xfrm>
              <a:prstGeom prst="rect">
                <a:avLst/>
              </a:prstGeom>
              <a:noFill/>
              <a:ln>
                <a:noFill/>
              </a:ln>
            </p:spPr>
          </p:pic>
          <p:pic>
            <p:nvPicPr>
              <p:cNvPr id="77" name="Google Shape;77;p4"/>
              <p:cNvPicPr preferRelativeResize="0"/>
              <p:nvPr/>
            </p:nvPicPr>
            <p:blipFill>
              <a:blip r:embed="rId2">
                <a:alphaModFix/>
              </a:blip>
              <a:stretch>
                <a:fillRect/>
              </a:stretch>
            </p:blipFill>
            <p:spPr>
              <a:xfrm>
                <a:off x="2057775" y="0"/>
                <a:ext cx="1371975" cy="896675"/>
              </a:xfrm>
              <a:prstGeom prst="rect">
                <a:avLst/>
              </a:prstGeom>
              <a:noFill/>
              <a:ln>
                <a:noFill/>
              </a:ln>
            </p:spPr>
          </p:pic>
        </p:grpSp>
        <p:pic>
          <p:nvPicPr>
            <p:cNvPr id="78" name="Google Shape;78;p4"/>
            <p:cNvPicPr preferRelativeResize="0"/>
            <p:nvPr/>
          </p:nvPicPr>
          <p:blipFill>
            <a:blip r:embed="rId2">
              <a:alphaModFix/>
            </a:blip>
            <a:stretch>
              <a:fillRect/>
            </a:stretch>
          </p:blipFill>
          <p:spPr>
            <a:xfrm flipH="1">
              <a:off x="7948921" y="1198193"/>
              <a:ext cx="796706" cy="520699"/>
            </a:xfrm>
            <a:prstGeom prst="rect">
              <a:avLst/>
            </a:prstGeom>
            <a:noFill/>
            <a:ln>
              <a:noFill/>
            </a:ln>
          </p:spPr>
        </p:pic>
        <p:grpSp>
          <p:nvGrpSpPr>
            <p:cNvPr id="79" name="Google Shape;79;p4"/>
            <p:cNvGrpSpPr/>
            <p:nvPr/>
          </p:nvGrpSpPr>
          <p:grpSpPr>
            <a:xfrm flipH="1">
              <a:off x="5957394" y="798862"/>
              <a:ext cx="3186606" cy="520699"/>
              <a:chOff x="0" y="0"/>
              <a:chExt cx="5487525" cy="896675"/>
            </a:xfrm>
          </p:grpSpPr>
          <p:pic>
            <p:nvPicPr>
              <p:cNvPr id="80" name="Google Shape;80;p4"/>
              <p:cNvPicPr preferRelativeResize="0"/>
              <p:nvPr/>
            </p:nvPicPr>
            <p:blipFill>
              <a:blip r:embed="rId2">
                <a:alphaModFix/>
              </a:blip>
              <a:stretch>
                <a:fillRect/>
              </a:stretch>
            </p:blipFill>
            <p:spPr>
              <a:xfrm>
                <a:off x="0" y="0"/>
                <a:ext cx="1371975" cy="896675"/>
              </a:xfrm>
              <a:prstGeom prst="rect">
                <a:avLst/>
              </a:prstGeom>
              <a:noFill/>
              <a:ln>
                <a:noFill/>
              </a:ln>
            </p:spPr>
          </p:pic>
          <p:pic>
            <p:nvPicPr>
              <p:cNvPr id="81" name="Google Shape;81;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82" name="Google Shape;82;p4"/>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83" name="Google Shape;83;p4"/>
            <p:cNvGrpSpPr/>
            <p:nvPr/>
          </p:nvGrpSpPr>
          <p:grpSpPr>
            <a:xfrm flipH="1">
              <a:off x="4363774" y="396118"/>
              <a:ext cx="4381854" cy="520735"/>
              <a:chOff x="0" y="0"/>
              <a:chExt cx="7545300" cy="896675"/>
            </a:xfrm>
          </p:grpSpPr>
          <p:pic>
            <p:nvPicPr>
              <p:cNvPr id="84" name="Google Shape;84;p4"/>
              <p:cNvPicPr preferRelativeResize="0"/>
              <p:nvPr/>
            </p:nvPicPr>
            <p:blipFill>
              <a:blip r:embed="rId2">
                <a:alphaModFix/>
              </a:blip>
              <a:stretch>
                <a:fillRect/>
              </a:stretch>
            </p:blipFill>
            <p:spPr>
              <a:xfrm>
                <a:off x="0" y="0"/>
                <a:ext cx="1371975" cy="896675"/>
              </a:xfrm>
              <a:prstGeom prst="rect">
                <a:avLst/>
              </a:prstGeom>
              <a:noFill/>
              <a:ln>
                <a:noFill/>
              </a:ln>
            </p:spPr>
          </p:pic>
          <p:pic>
            <p:nvPicPr>
              <p:cNvPr id="85" name="Google Shape;85;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86" name="Google Shape;86;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87" name="Google Shape;87;p4"/>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88" name="Google Shape;88;p4"/>
            <p:cNvGrpSpPr/>
            <p:nvPr/>
          </p:nvGrpSpPr>
          <p:grpSpPr>
            <a:xfrm flipH="1">
              <a:off x="4762146" y="-3213"/>
              <a:ext cx="4381854" cy="520735"/>
              <a:chOff x="0" y="0"/>
              <a:chExt cx="7545300" cy="896675"/>
            </a:xfrm>
          </p:grpSpPr>
          <p:pic>
            <p:nvPicPr>
              <p:cNvPr id="89" name="Google Shape;89;p4"/>
              <p:cNvPicPr preferRelativeResize="0"/>
              <p:nvPr/>
            </p:nvPicPr>
            <p:blipFill>
              <a:blip r:embed="rId2">
                <a:alphaModFix/>
              </a:blip>
              <a:stretch>
                <a:fillRect/>
              </a:stretch>
            </p:blipFill>
            <p:spPr>
              <a:xfrm>
                <a:off x="0" y="0"/>
                <a:ext cx="1371975" cy="896675"/>
              </a:xfrm>
              <a:prstGeom prst="rect">
                <a:avLst/>
              </a:prstGeom>
              <a:noFill/>
              <a:ln>
                <a:noFill/>
              </a:ln>
            </p:spPr>
          </p:pic>
          <p:pic>
            <p:nvPicPr>
              <p:cNvPr id="90" name="Google Shape;90;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91" name="Google Shape;91;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92" name="Google Shape;92;p4"/>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93" name="Google Shape;93;p4"/>
          <p:cNvGrpSpPr/>
          <p:nvPr/>
        </p:nvGrpSpPr>
        <p:grpSpPr>
          <a:xfrm>
            <a:off x="-3" y="2743188"/>
            <a:ext cx="4381556" cy="2524130"/>
            <a:chOff x="4364072" y="-3213"/>
            <a:chExt cx="4381556" cy="2524130"/>
          </a:xfrm>
        </p:grpSpPr>
        <p:grpSp>
          <p:nvGrpSpPr>
            <p:cNvPr id="94" name="Google Shape;94;p4"/>
            <p:cNvGrpSpPr/>
            <p:nvPr/>
          </p:nvGrpSpPr>
          <p:grpSpPr>
            <a:xfrm flipH="1">
              <a:off x="4364072" y="2000218"/>
              <a:ext cx="4381556" cy="520699"/>
              <a:chOff x="0" y="0"/>
              <a:chExt cx="7545300" cy="896675"/>
            </a:xfrm>
          </p:grpSpPr>
          <p:pic>
            <p:nvPicPr>
              <p:cNvPr id="95" name="Google Shape;95;p4"/>
              <p:cNvPicPr preferRelativeResize="0"/>
              <p:nvPr/>
            </p:nvPicPr>
            <p:blipFill>
              <a:blip r:embed="rId2">
                <a:alphaModFix/>
              </a:blip>
              <a:stretch>
                <a:fillRect/>
              </a:stretch>
            </p:blipFill>
            <p:spPr>
              <a:xfrm>
                <a:off x="0" y="0"/>
                <a:ext cx="1371975" cy="896675"/>
              </a:xfrm>
              <a:prstGeom prst="rect">
                <a:avLst/>
              </a:prstGeom>
              <a:noFill/>
              <a:ln>
                <a:noFill/>
              </a:ln>
            </p:spPr>
          </p:pic>
          <p:pic>
            <p:nvPicPr>
              <p:cNvPr id="96" name="Google Shape;96;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97" name="Google Shape;97;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98" name="Google Shape;98;p4"/>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99" name="Google Shape;99;p4"/>
            <p:cNvGrpSpPr/>
            <p:nvPr/>
          </p:nvGrpSpPr>
          <p:grpSpPr>
            <a:xfrm flipH="1">
              <a:off x="4762444" y="1600887"/>
              <a:ext cx="3186606" cy="520699"/>
              <a:chOff x="2057775" y="0"/>
              <a:chExt cx="5487525" cy="896675"/>
            </a:xfrm>
          </p:grpSpPr>
          <p:pic>
            <p:nvPicPr>
              <p:cNvPr id="100" name="Google Shape;100;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01" name="Google Shape;101;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02" name="Google Shape;102;p4"/>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103" name="Google Shape;103;p4"/>
            <p:cNvGrpSpPr/>
            <p:nvPr/>
          </p:nvGrpSpPr>
          <p:grpSpPr>
            <a:xfrm flipH="1">
              <a:off x="4364072" y="1198193"/>
              <a:ext cx="3186606" cy="520699"/>
              <a:chOff x="2057775" y="0"/>
              <a:chExt cx="5487525" cy="896675"/>
            </a:xfrm>
          </p:grpSpPr>
          <p:pic>
            <p:nvPicPr>
              <p:cNvPr id="104" name="Google Shape;104;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05" name="Google Shape;105;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06" name="Google Shape;106;p4"/>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107" name="Google Shape;107;p4"/>
            <p:cNvPicPr preferRelativeResize="0"/>
            <p:nvPr/>
          </p:nvPicPr>
          <p:blipFill>
            <a:blip r:embed="rId2">
              <a:alphaModFix/>
            </a:blip>
            <a:stretch>
              <a:fillRect/>
            </a:stretch>
          </p:blipFill>
          <p:spPr>
            <a:xfrm flipH="1">
              <a:off x="4762444" y="798862"/>
              <a:ext cx="796706" cy="520699"/>
            </a:xfrm>
            <a:prstGeom prst="rect">
              <a:avLst/>
            </a:prstGeom>
            <a:noFill/>
            <a:ln>
              <a:noFill/>
            </a:ln>
          </p:spPr>
        </p:pic>
        <p:grpSp>
          <p:nvGrpSpPr>
            <p:cNvPr id="108" name="Google Shape;108;p4"/>
            <p:cNvGrpSpPr/>
            <p:nvPr/>
          </p:nvGrpSpPr>
          <p:grpSpPr>
            <a:xfrm flipH="1">
              <a:off x="4364072" y="396118"/>
              <a:ext cx="1991656" cy="520699"/>
              <a:chOff x="4115550" y="0"/>
              <a:chExt cx="3429750" cy="896675"/>
            </a:xfrm>
          </p:grpSpPr>
          <p:pic>
            <p:nvPicPr>
              <p:cNvPr id="109" name="Google Shape;109;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10" name="Google Shape;110;p4"/>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111" name="Google Shape;111;p4"/>
            <p:cNvPicPr preferRelativeResize="0"/>
            <p:nvPr/>
          </p:nvPicPr>
          <p:blipFill>
            <a:blip r:embed="rId2">
              <a:alphaModFix/>
            </a:blip>
            <a:stretch>
              <a:fillRect/>
            </a:stretch>
          </p:blipFill>
          <p:spPr>
            <a:xfrm flipH="1">
              <a:off x="4762444" y="-3213"/>
              <a:ext cx="796706" cy="520699"/>
            </a:xfrm>
            <a:prstGeom prst="rect">
              <a:avLst/>
            </a:prstGeom>
            <a:noFill/>
            <a:ln>
              <a:noFill/>
            </a:ln>
          </p:spPr>
        </p:pic>
      </p:grpSp>
      <p:sp>
        <p:nvSpPr>
          <p:cNvPr id="112" name="Google Shape;112;p4"/>
          <p:cNvSpPr txBox="1"/>
          <p:nvPr>
            <p:ph idx="1" type="body"/>
          </p:nvPr>
        </p:nvSpPr>
        <p:spPr>
          <a:xfrm>
            <a:off x="2487650" y="1218025"/>
            <a:ext cx="4168800" cy="2707500"/>
          </a:xfrm>
          <a:prstGeom prst="rect">
            <a:avLst/>
          </a:prstGeom>
        </p:spPr>
        <p:txBody>
          <a:bodyPr anchorCtr="0" anchor="ctr" bIns="0" lIns="0" spcFirstLastPara="1" rIns="0" wrap="square" tIns="0">
            <a:noAutofit/>
          </a:bodyPr>
          <a:lstStyle>
            <a:lvl1pPr indent="-381000" lvl="0" marL="457200" rtl="0" algn="ctr">
              <a:spcBef>
                <a:spcPts val="600"/>
              </a:spcBef>
              <a:spcAft>
                <a:spcPts val="0"/>
              </a:spcAft>
              <a:buSzPts val="2400"/>
              <a:buFont typeface="Montserrat"/>
              <a:buChar char="❑"/>
              <a:defRPr b="1" sz="2400">
                <a:latin typeface="Montserrat"/>
                <a:ea typeface="Montserrat"/>
                <a:cs typeface="Montserrat"/>
                <a:sym typeface="Montserrat"/>
              </a:defRPr>
            </a:lvl1pPr>
            <a:lvl2pPr indent="-381000" lvl="1" marL="914400" rtl="0" algn="ctr">
              <a:spcBef>
                <a:spcPts val="600"/>
              </a:spcBef>
              <a:spcAft>
                <a:spcPts val="0"/>
              </a:spcAft>
              <a:buSzPts val="2400"/>
              <a:buFont typeface="Montserrat"/>
              <a:buChar char="❏"/>
              <a:defRPr b="1" sz="2400">
                <a:latin typeface="Montserrat"/>
                <a:ea typeface="Montserrat"/>
                <a:cs typeface="Montserrat"/>
                <a:sym typeface="Montserrat"/>
              </a:defRPr>
            </a:lvl2pPr>
            <a:lvl3pPr indent="-381000" lvl="2" marL="1371600" rtl="0" algn="ctr">
              <a:spcBef>
                <a:spcPts val="600"/>
              </a:spcBef>
              <a:spcAft>
                <a:spcPts val="0"/>
              </a:spcAft>
              <a:buSzPts val="2400"/>
              <a:buFont typeface="Montserrat"/>
              <a:buChar char="❏"/>
              <a:defRPr b="1" sz="2400">
                <a:latin typeface="Montserrat"/>
                <a:ea typeface="Montserrat"/>
                <a:cs typeface="Montserrat"/>
                <a:sym typeface="Montserrat"/>
              </a:defRPr>
            </a:lvl3pPr>
            <a:lvl4pPr indent="-381000" lvl="3" marL="1828800" rtl="0" algn="ctr">
              <a:spcBef>
                <a:spcPts val="600"/>
              </a:spcBef>
              <a:spcAft>
                <a:spcPts val="0"/>
              </a:spcAft>
              <a:buSzPts val="2400"/>
              <a:buFont typeface="Montserrat"/>
              <a:buChar char="❏"/>
              <a:defRPr b="1" sz="2400">
                <a:latin typeface="Montserrat"/>
                <a:ea typeface="Montserrat"/>
                <a:cs typeface="Montserrat"/>
                <a:sym typeface="Montserrat"/>
              </a:defRPr>
            </a:lvl4pPr>
            <a:lvl5pPr indent="-381000" lvl="4" marL="2286000" rtl="0" algn="ctr">
              <a:spcBef>
                <a:spcPts val="600"/>
              </a:spcBef>
              <a:spcAft>
                <a:spcPts val="0"/>
              </a:spcAft>
              <a:buSzPts val="2400"/>
              <a:buFont typeface="Montserrat"/>
              <a:buChar char="❏"/>
              <a:defRPr b="1" sz="2400">
                <a:latin typeface="Montserrat"/>
                <a:ea typeface="Montserrat"/>
                <a:cs typeface="Montserrat"/>
                <a:sym typeface="Montserrat"/>
              </a:defRPr>
            </a:lvl5pPr>
            <a:lvl6pPr indent="-381000" lvl="5" marL="2743200" rtl="0" algn="ctr">
              <a:spcBef>
                <a:spcPts val="600"/>
              </a:spcBef>
              <a:spcAft>
                <a:spcPts val="0"/>
              </a:spcAft>
              <a:buSzPts val="2400"/>
              <a:buFont typeface="Montserrat"/>
              <a:buChar char="❏"/>
              <a:defRPr b="1" sz="2400">
                <a:latin typeface="Montserrat"/>
                <a:ea typeface="Montserrat"/>
                <a:cs typeface="Montserrat"/>
                <a:sym typeface="Montserrat"/>
              </a:defRPr>
            </a:lvl6pPr>
            <a:lvl7pPr indent="-381000" lvl="6" marL="3200400" rtl="0" algn="ctr">
              <a:spcBef>
                <a:spcPts val="600"/>
              </a:spcBef>
              <a:spcAft>
                <a:spcPts val="0"/>
              </a:spcAft>
              <a:buSzPts val="2400"/>
              <a:buFont typeface="Montserrat"/>
              <a:buChar char="❏"/>
              <a:defRPr b="1" sz="2400">
                <a:latin typeface="Montserrat"/>
                <a:ea typeface="Montserrat"/>
                <a:cs typeface="Montserrat"/>
                <a:sym typeface="Montserrat"/>
              </a:defRPr>
            </a:lvl7pPr>
            <a:lvl8pPr indent="-381000" lvl="7" marL="3657600" rtl="0" algn="ctr">
              <a:spcBef>
                <a:spcPts val="600"/>
              </a:spcBef>
              <a:spcAft>
                <a:spcPts val="0"/>
              </a:spcAft>
              <a:buSzPts val="2400"/>
              <a:buFont typeface="Montserrat"/>
              <a:buChar char="❏"/>
              <a:defRPr b="1" sz="2400">
                <a:latin typeface="Montserrat"/>
                <a:ea typeface="Montserrat"/>
                <a:cs typeface="Montserrat"/>
                <a:sym typeface="Montserrat"/>
              </a:defRPr>
            </a:lvl8pPr>
            <a:lvl9pPr indent="-381000" lvl="8" marL="4114800" algn="ctr">
              <a:spcBef>
                <a:spcPts val="600"/>
              </a:spcBef>
              <a:spcAft>
                <a:spcPts val="0"/>
              </a:spcAft>
              <a:buSzPts val="2400"/>
              <a:buFont typeface="Montserrat"/>
              <a:buChar char="❏"/>
              <a:defRPr b="1" sz="2400">
                <a:latin typeface="Montserrat"/>
                <a:ea typeface="Montserrat"/>
                <a:cs typeface="Montserrat"/>
                <a:sym typeface="Montserrat"/>
              </a:defRPr>
            </a:lvl9pPr>
          </a:lstStyle>
          <a:p/>
        </p:txBody>
      </p:sp>
      <p:sp>
        <p:nvSpPr>
          <p:cNvPr id="113" name="Google Shape;113;p4"/>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14" name="Shape 114"/>
        <p:cNvGrpSpPr/>
        <p:nvPr/>
      </p:nvGrpSpPr>
      <p:grpSpPr>
        <a:xfrm>
          <a:off x="0" y="0"/>
          <a:ext cx="0" cy="0"/>
          <a:chOff x="0" y="0"/>
          <a:chExt cx="0" cy="0"/>
        </a:xfrm>
      </p:grpSpPr>
      <p:grpSp>
        <p:nvGrpSpPr>
          <p:cNvPr id="115" name="Google Shape;115;p5"/>
          <p:cNvGrpSpPr/>
          <p:nvPr/>
        </p:nvGrpSpPr>
        <p:grpSpPr>
          <a:xfrm flipH="1">
            <a:off x="4363774" y="-3213"/>
            <a:ext cx="4780226" cy="2116171"/>
            <a:chOff x="0" y="0"/>
            <a:chExt cx="5072935" cy="2245751"/>
          </a:xfrm>
        </p:grpSpPr>
        <p:pic>
          <p:nvPicPr>
            <p:cNvPr id="116" name="Google Shape;116;p5"/>
            <p:cNvPicPr preferRelativeResize="0"/>
            <p:nvPr/>
          </p:nvPicPr>
          <p:blipFill>
            <a:blip r:embed="rId2">
              <a:alphaModFix/>
            </a:blip>
            <a:stretch>
              <a:fillRect/>
            </a:stretch>
          </p:blipFill>
          <p:spPr>
            <a:xfrm>
              <a:off x="0" y="1693130"/>
              <a:ext cx="845548" cy="552621"/>
            </a:xfrm>
            <a:prstGeom prst="rect">
              <a:avLst/>
            </a:prstGeom>
            <a:noFill/>
            <a:ln>
              <a:noFill/>
            </a:ln>
          </p:spPr>
        </p:pic>
        <p:pic>
          <p:nvPicPr>
            <p:cNvPr id="117" name="Google Shape;117;p5"/>
            <p:cNvPicPr preferRelativeResize="0"/>
            <p:nvPr/>
          </p:nvPicPr>
          <p:blipFill>
            <a:blip r:embed="rId2">
              <a:alphaModFix/>
            </a:blip>
            <a:stretch>
              <a:fillRect/>
            </a:stretch>
          </p:blipFill>
          <p:spPr>
            <a:xfrm>
              <a:off x="422766" y="1270348"/>
              <a:ext cx="845548" cy="552621"/>
            </a:xfrm>
            <a:prstGeom prst="rect">
              <a:avLst/>
            </a:prstGeom>
            <a:noFill/>
            <a:ln>
              <a:noFill/>
            </a:ln>
          </p:spPr>
        </p:pic>
        <p:grpSp>
          <p:nvGrpSpPr>
            <p:cNvPr id="118" name="Google Shape;118;p5"/>
            <p:cNvGrpSpPr/>
            <p:nvPr/>
          </p:nvGrpSpPr>
          <p:grpSpPr>
            <a:xfrm>
              <a:off x="0" y="846565"/>
              <a:ext cx="3381962" cy="552621"/>
              <a:chOff x="0" y="0"/>
              <a:chExt cx="5487525" cy="896675"/>
            </a:xfrm>
          </p:grpSpPr>
          <p:pic>
            <p:nvPicPr>
              <p:cNvPr id="119" name="Google Shape;119;p5"/>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20" name="Google Shape;120;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21" name="Google Shape;121;p5"/>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22" name="Google Shape;122;p5"/>
            <p:cNvGrpSpPr/>
            <p:nvPr/>
          </p:nvGrpSpPr>
          <p:grpSpPr>
            <a:xfrm>
              <a:off x="422766" y="423783"/>
              <a:ext cx="4650168" cy="552621"/>
              <a:chOff x="0" y="0"/>
              <a:chExt cx="7545300" cy="896675"/>
            </a:xfrm>
          </p:grpSpPr>
          <p:pic>
            <p:nvPicPr>
              <p:cNvPr id="123" name="Google Shape;123;p5"/>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24" name="Google Shape;124;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25" name="Google Shape;125;p5"/>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26" name="Google Shape;126;p5"/>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127" name="Google Shape;127;p5"/>
            <p:cNvGrpSpPr/>
            <p:nvPr/>
          </p:nvGrpSpPr>
          <p:grpSpPr>
            <a:xfrm>
              <a:off x="0" y="0"/>
              <a:ext cx="4650168" cy="552621"/>
              <a:chOff x="0" y="0"/>
              <a:chExt cx="7545300" cy="896675"/>
            </a:xfrm>
          </p:grpSpPr>
          <p:pic>
            <p:nvPicPr>
              <p:cNvPr id="128" name="Google Shape;128;p5"/>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29" name="Google Shape;129;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30" name="Google Shape;130;p5"/>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31" name="Google Shape;131;p5"/>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132" name="Google Shape;132;p5"/>
          <p:cNvGrpSpPr/>
          <p:nvPr/>
        </p:nvGrpSpPr>
        <p:grpSpPr>
          <a:xfrm flipH="1">
            <a:off x="6" y="3953174"/>
            <a:ext cx="2390164" cy="1318453"/>
            <a:chOff x="6607482" y="3879952"/>
            <a:chExt cx="2536521" cy="1399186"/>
          </a:xfrm>
        </p:grpSpPr>
        <p:grpSp>
          <p:nvGrpSpPr>
            <p:cNvPr id="133" name="Google Shape;133;p5"/>
            <p:cNvGrpSpPr/>
            <p:nvPr/>
          </p:nvGrpSpPr>
          <p:grpSpPr>
            <a:xfrm>
              <a:off x="6607482" y="4726517"/>
              <a:ext cx="2113755" cy="552621"/>
              <a:chOff x="2057775" y="0"/>
              <a:chExt cx="3429750" cy="896675"/>
            </a:xfrm>
          </p:grpSpPr>
          <p:pic>
            <p:nvPicPr>
              <p:cNvPr id="134" name="Google Shape;134;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35" name="Google Shape;135;p5"/>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36" name="Google Shape;136;p5"/>
            <p:cNvGrpSpPr/>
            <p:nvPr/>
          </p:nvGrpSpPr>
          <p:grpSpPr>
            <a:xfrm>
              <a:off x="7030248" y="4303735"/>
              <a:ext cx="2113755" cy="552621"/>
              <a:chOff x="2057775" y="0"/>
              <a:chExt cx="3429750" cy="896675"/>
            </a:xfrm>
          </p:grpSpPr>
          <p:pic>
            <p:nvPicPr>
              <p:cNvPr id="137" name="Google Shape;137;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38" name="Google Shape;138;p5"/>
              <p:cNvPicPr preferRelativeResize="0"/>
              <p:nvPr/>
            </p:nvPicPr>
            <p:blipFill>
              <a:blip r:embed="rId2">
                <a:alphaModFix/>
              </a:blip>
              <a:stretch>
                <a:fillRect/>
              </a:stretch>
            </p:blipFill>
            <p:spPr>
              <a:xfrm>
                <a:off x="4115550" y="0"/>
                <a:ext cx="1371975" cy="896675"/>
              </a:xfrm>
              <a:prstGeom prst="rect">
                <a:avLst/>
              </a:prstGeom>
              <a:noFill/>
              <a:ln>
                <a:noFill/>
              </a:ln>
            </p:spPr>
          </p:pic>
        </p:grpSp>
        <p:pic>
          <p:nvPicPr>
            <p:cNvPr id="139" name="Google Shape;139;p5"/>
            <p:cNvPicPr preferRelativeResize="0"/>
            <p:nvPr/>
          </p:nvPicPr>
          <p:blipFill>
            <a:blip r:embed="rId2">
              <a:alphaModFix/>
            </a:blip>
            <a:stretch>
              <a:fillRect/>
            </a:stretch>
          </p:blipFill>
          <p:spPr>
            <a:xfrm>
              <a:off x="7875688" y="3879952"/>
              <a:ext cx="845548" cy="552621"/>
            </a:xfrm>
            <a:prstGeom prst="rect">
              <a:avLst/>
            </a:prstGeom>
            <a:noFill/>
            <a:ln>
              <a:noFill/>
            </a:ln>
          </p:spPr>
        </p:pic>
      </p:grpSp>
      <p:sp>
        <p:nvSpPr>
          <p:cNvPr id="140" name="Google Shape;140;p5"/>
          <p:cNvSpPr txBox="1"/>
          <p:nvPr>
            <p:ph type="title"/>
          </p:nvPr>
        </p:nvSpPr>
        <p:spPr>
          <a:xfrm>
            <a:off x="776450" y="402700"/>
            <a:ext cx="3587400" cy="856800"/>
          </a:xfrm>
          <a:prstGeom prst="rect">
            <a:avLst/>
          </a:prstGeom>
        </p:spPr>
        <p:txBody>
          <a:bodyPr anchorCtr="0" anchor="b" bIns="0" lIns="0" spcFirstLastPara="1" rIns="0" wrap="square" tIns="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41" name="Google Shape;141;p5"/>
          <p:cNvSpPr txBox="1"/>
          <p:nvPr>
            <p:ph idx="1" type="body"/>
          </p:nvPr>
        </p:nvSpPr>
        <p:spPr>
          <a:xfrm>
            <a:off x="776450" y="1524375"/>
            <a:ext cx="7591200" cy="29325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a:lvl1pPr>
            <a:lvl2pPr indent="-355600" lvl="1" marL="914400">
              <a:spcBef>
                <a:spcPts val="600"/>
              </a:spcBef>
              <a:spcAft>
                <a:spcPts val="0"/>
              </a:spcAft>
              <a:buSzPts val="2000"/>
              <a:buChar char="❏"/>
              <a:defRPr/>
            </a:lvl2pPr>
            <a:lvl3pPr indent="-355600" lvl="2" marL="1371600">
              <a:spcBef>
                <a:spcPts val="600"/>
              </a:spcBef>
              <a:spcAft>
                <a:spcPts val="0"/>
              </a:spcAft>
              <a:buSzPts val="2000"/>
              <a:buChar char="❏"/>
              <a:defRPr/>
            </a:lvl3pPr>
            <a:lvl4pPr indent="-355600" lvl="3" marL="1828800">
              <a:spcBef>
                <a:spcPts val="600"/>
              </a:spcBef>
              <a:spcAft>
                <a:spcPts val="0"/>
              </a:spcAft>
              <a:buSzPts val="2000"/>
              <a:buChar char="❏"/>
              <a:defRPr/>
            </a:lvl4pPr>
            <a:lvl5pPr indent="-355600" lvl="4" marL="2286000">
              <a:spcBef>
                <a:spcPts val="600"/>
              </a:spcBef>
              <a:spcAft>
                <a:spcPts val="0"/>
              </a:spcAft>
              <a:buSzPts val="2000"/>
              <a:buChar char="❏"/>
              <a:defRPr/>
            </a:lvl5pPr>
            <a:lvl6pPr indent="-355600" lvl="5" marL="2743200">
              <a:spcBef>
                <a:spcPts val="600"/>
              </a:spcBef>
              <a:spcAft>
                <a:spcPts val="0"/>
              </a:spcAft>
              <a:buSzPts val="2000"/>
              <a:buChar char="❏"/>
              <a:defRPr/>
            </a:lvl6pPr>
            <a:lvl7pPr indent="-355600" lvl="6" marL="3200400">
              <a:spcBef>
                <a:spcPts val="600"/>
              </a:spcBef>
              <a:spcAft>
                <a:spcPts val="0"/>
              </a:spcAft>
              <a:buSzPts val="2000"/>
              <a:buChar char="❏"/>
              <a:defRPr/>
            </a:lvl7pPr>
            <a:lvl8pPr indent="-355600" lvl="7" marL="3657600">
              <a:spcBef>
                <a:spcPts val="600"/>
              </a:spcBef>
              <a:spcAft>
                <a:spcPts val="0"/>
              </a:spcAft>
              <a:buSzPts val="2000"/>
              <a:buChar char="❏"/>
              <a:defRPr/>
            </a:lvl8pPr>
            <a:lvl9pPr indent="-355600" lvl="8" marL="4114800">
              <a:spcBef>
                <a:spcPts val="600"/>
              </a:spcBef>
              <a:spcAft>
                <a:spcPts val="0"/>
              </a:spcAft>
              <a:buSzPts val="2000"/>
              <a:buChar char="❏"/>
              <a:defRPr/>
            </a:lvl9pPr>
          </a:lstStyle>
          <a:p/>
        </p:txBody>
      </p:sp>
      <p:sp>
        <p:nvSpPr>
          <p:cNvPr id="142" name="Google Shape;142;p5"/>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43" name="Shape 143"/>
        <p:cNvGrpSpPr/>
        <p:nvPr/>
      </p:nvGrpSpPr>
      <p:grpSpPr>
        <a:xfrm>
          <a:off x="0" y="0"/>
          <a:ext cx="0" cy="0"/>
          <a:chOff x="0" y="0"/>
          <a:chExt cx="0" cy="0"/>
        </a:xfrm>
      </p:grpSpPr>
      <p:grpSp>
        <p:nvGrpSpPr>
          <p:cNvPr id="144" name="Google Shape;144;p6"/>
          <p:cNvGrpSpPr/>
          <p:nvPr/>
        </p:nvGrpSpPr>
        <p:grpSpPr>
          <a:xfrm flipH="1">
            <a:off x="4363774" y="-3213"/>
            <a:ext cx="4780226" cy="2116171"/>
            <a:chOff x="0" y="0"/>
            <a:chExt cx="5072935" cy="2245751"/>
          </a:xfrm>
        </p:grpSpPr>
        <p:pic>
          <p:nvPicPr>
            <p:cNvPr id="145" name="Google Shape;145;p6"/>
            <p:cNvPicPr preferRelativeResize="0"/>
            <p:nvPr/>
          </p:nvPicPr>
          <p:blipFill>
            <a:blip r:embed="rId2">
              <a:alphaModFix/>
            </a:blip>
            <a:stretch>
              <a:fillRect/>
            </a:stretch>
          </p:blipFill>
          <p:spPr>
            <a:xfrm>
              <a:off x="0" y="1693130"/>
              <a:ext cx="845548" cy="552621"/>
            </a:xfrm>
            <a:prstGeom prst="rect">
              <a:avLst/>
            </a:prstGeom>
            <a:noFill/>
            <a:ln>
              <a:noFill/>
            </a:ln>
          </p:spPr>
        </p:pic>
        <p:pic>
          <p:nvPicPr>
            <p:cNvPr id="146" name="Google Shape;146;p6"/>
            <p:cNvPicPr preferRelativeResize="0"/>
            <p:nvPr/>
          </p:nvPicPr>
          <p:blipFill>
            <a:blip r:embed="rId2">
              <a:alphaModFix/>
            </a:blip>
            <a:stretch>
              <a:fillRect/>
            </a:stretch>
          </p:blipFill>
          <p:spPr>
            <a:xfrm>
              <a:off x="422766" y="1270348"/>
              <a:ext cx="845548" cy="552621"/>
            </a:xfrm>
            <a:prstGeom prst="rect">
              <a:avLst/>
            </a:prstGeom>
            <a:noFill/>
            <a:ln>
              <a:noFill/>
            </a:ln>
          </p:spPr>
        </p:pic>
        <p:grpSp>
          <p:nvGrpSpPr>
            <p:cNvPr id="147" name="Google Shape;147;p6"/>
            <p:cNvGrpSpPr/>
            <p:nvPr/>
          </p:nvGrpSpPr>
          <p:grpSpPr>
            <a:xfrm>
              <a:off x="0" y="846565"/>
              <a:ext cx="3381962" cy="552621"/>
              <a:chOff x="0" y="0"/>
              <a:chExt cx="5487525" cy="896675"/>
            </a:xfrm>
          </p:grpSpPr>
          <p:pic>
            <p:nvPicPr>
              <p:cNvPr id="148" name="Google Shape;148;p6"/>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49" name="Google Shape;149;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50" name="Google Shape;150;p6"/>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51" name="Google Shape;151;p6"/>
            <p:cNvGrpSpPr/>
            <p:nvPr/>
          </p:nvGrpSpPr>
          <p:grpSpPr>
            <a:xfrm>
              <a:off x="422766" y="423783"/>
              <a:ext cx="4650168" cy="552621"/>
              <a:chOff x="0" y="0"/>
              <a:chExt cx="7545300" cy="896675"/>
            </a:xfrm>
          </p:grpSpPr>
          <p:pic>
            <p:nvPicPr>
              <p:cNvPr id="152" name="Google Shape;152;p6"/>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53" name="Google Shape;153;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54" name="Google Shape;154;p6"/>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55" name="Google Shape;155;p6"/>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156" name="Google Shape;156;p6"/>
            <p:cNvGrpSpPr/>
            <p:nvPr/>
          </p:nvGrpSpPr>
          <p:grpSpPr>
            <a:xfrm>
              <a:off x="0" y="0"/>
              <a:ext cx="4650168" cy="552621"/>
              <a:chOff x="0" y="0"/>
              <a:chExt cx="7545300" cy="896675"/>
            </a:xfrm>
          </p:grpSpPr>
          <p:pic>
            <p:nvPicPr>
              <p:cNvPr id="157" name="Google Shape;157;p6"/>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58" name="Google Shape;158;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59" name="Google Shape;159;p6"/>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60" name="Google Shape;160;p6"/>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161" name="Google Shape;161;p6"/>
          <p:cNvGrpSpPr/>
          <p:nvPr/>
        </p:nvGrpSpPr>
        <p:grpSpPr>
          <a:xfrm flipH="1">
            <a:off x="6" y="3953174"/>
            <a:ext cx="2390164" cy="1318453"/>
            <a:chOff x="6607482" y="3879952"/>
            <a:chExt cx="2536521" cy="1399186"/>
          </a:xfrm>
        </p:grpSpPr>
        <p:grpSp>
          <p:nvGrpSpPr>
            <p:cNvPr id="162" name="Google Shape;162;p6"/>
            <p:cNvGrpSpPr/>
            <p:nvPr/>
          </p:nvGrpSpPr>
          <p:grpSpPr>
            <a:xfrm>
              <a:off x="6607482" y="4726517"/>
              <a:ext cx="2113755" cy="552621"/>
              <a:chOff x="2057775" y="0"/>
              <a:chExt cx="3429750" cy="896675"/>
            </a:xfrm>
          </p:grpSpPr>
          <p:pic>
            <p:nvPicPr>
              <p:cNvPr id="163" name="Google Shape;163;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64" name="Google Shape;164;p6"/>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65" name="Google Shape;165;p6"/>
            <p:cNvGrpSpPr/>
            <p:nvPr/>
          </p:nvGrpSpPr>
          <p:grpSpPr>
            <a:xfrm>
              <a:off x="7030248" y="4303735"/>
              <a:ext cx="2113755" cy="552621"/>
              <a:chOff x="2057775" y="0"/>
              <a:chExt cx="3429750" cy="896675"/>
            </a:xfrm>
          </p:grpSpPr>
          <p:pic>
            <p:nvPicPr>
              <p:cNvPr id="166" name="Google Shape;166;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67" name="Google Shape;167;p6"/>
              <p:cNvPicPr preferRelativeResize="0"/>
              <p:nvPr/>
            </p:nvPicPr>
            <p:blipFill>
              <a:blip r:embed="rId2">
                <a:alphaModFix/>
              </a:blip>
              <a:stretch>
                <a:fillRect/>
              </a:stretch>
            </p:blipFill>
            <p:spPr>
              <a:xfrm>
                <a:off x="4115550" y="0"/>
                <a:ext cx="1371975" cy="896675"/>
              </a:xfrm>
              <a:prstGeom prst="rect">
                <a:avLst/>
              </a:prstGeom>
              <a:noFill/>
              <a:ln>
                <a:noFill/>
              </a:ln>
            </p:spPr>
          </p:pic>
        </p:grpSp>
        <p:pic>
          <p:nvPicPr>
            <p:cNvPr id="168" name="Google Shape;168;p6"/>
            <p:cNvPicPr preferRelativeResize="0"/>
            <p:nvPr/>
          </p:nvPicPr>
          <p:blipFill>
            <a:blip r:embed="rId2">
              <a:alphaModFix/>
            </a:blip>
            <a:stretch>
              <a:fillRect/>
            </a:stretch>
          </p:blipFill>
          <p:spPr>
            <a:xfrm>
              <a:off x="7875688" y="3879952"/>
              <a:ext cx="845548" cy="552621"/>
            </a:xfrm>
            <a:prstGeom prst="rect">
              <a:avLst/>
            </a:prstGeom>
            <a:noFill/>
            <a:ln>
              <a:noFill/>
            </a:ln>
          </p:spPr>
        </p:pic>
      </p:grpSp>
      <p:sp>
        <p:nvSpPr>
          <p:cNvPr id="169" name="Google Shape;169;p6"/>
          <p:cNvSpPr txBox="1"/>
          <p:nvPr>
            <p:ph type="title"/>
          </p:nvPr>
        </p:nvSpPr>
        <p:spPr>
          <a:xfrm>
            <a:off x="776450" y="402700"/>
            <a:ext cx="3587400" cy="856800"/>
          </a:xfrm>
          <a:prstGeom prst="rect">
            <a:avLst/>
          </a:prstGeom>
        </p:spPr>
        <p:txBody>
          <a:bodyPr anchorCtr="0" anchor="b" bIns="0" lIns="0" spcFirstLastPara="1" rIns="0" wrap="square" tIns="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70" name="Google Shape;170;p6"/>
          <p:cNvSpPr txBox="1"/>
          <p:nvPr>
            <p:ph idx="1" type="body"/>
          </p:nvPr>
        </p:nvSpPr>
        <p:spPr>
          <a:xfrm>
            <a:off x="776450" y="1524375"/>
            <a:ext cx="3587400" cy="3077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a:lvl1pPr>
            <a:lvl2pPr indent="-355600" lvl="1" marL="914400">
              <a:spcBef>
                <a:spcPts val="600"/>
              </a:spcBef>
              <a:spcAft>
                <a:spcPts val="0"/>
              </a:spcAft>
              <a:buSzPts val="2000"/>
              <a:buChar char="❏"/>
              <a:defRPr/>
            </a:lvl2pPr>
            <a:lvl3pPr indent="-355600" lvl="2" marL="1371600">
              <a:spcBef>
                <a:spcPts val="600"/>
              </a:spcBef>
              <a:spcAft>
                <a:spcPts val="0"/>
              </a:spcAft>
              <a:buSzPts val="2000"/>
              <a:buChar char="❏"/>
              <a:defRPr/>
            </a:lvl3pPr>
            <a:lvl4pPr indent="-355600" lvl="3" marL="1828800">
              <a:spcBef>
                <a:spcPts val="600"/>
              </a:spcBef>
              <a:spcAft>
                <a:spcPts val="0"/>
              </a:spcAft>
              <a:buSzPts val="2000"/>
              <a:buChar char="❏"/>
              <a:defRPr/>
            </a:lvl4pPr>
            <a:lvl5pPr indent="-355600" lvl="4" marL="2286000">
              <a:spcBef>
                <a:spcPts val="600"/>
              </a:spcBef>
              <a:spcAft>
                <a:spcPts val="0"/>
              </a:spcAft>
              <a:buSzPts val="2000"/>
              <a:buChar char="❏"/>
              <a:defRPr/>
            </a:lvl5pPr>
            <a:lvl6pPr indent="-355600" lvl="5" marL="2743200">
              <a:spcBef>
                <a:spcPts val="600"/>
              </a:spcBef>
              <a:spcAft>
                <a:spcPts val="0"/>
              </a:spcAft>
              <a:buSzPts val="2000"/>
              <a:buChar char="❏"/>
              <a:defRPr/>
            </a:lvl6pPr>
            <a:lvl7pPr indent="-355600" lvl="6" marL="3200400">
              <a:spcBef>
                <a:spcPts val="600"/>
              </a:spcBef>
              <a:spcAft>
                <a:spcPts val="0"/>
              </a:spcAft>
              <a:buSzPts val="2000"/>
              <a:buChar char="❏"/>
              <a:defRPr/>
            </a:lvl7pPr>
            <a:lvl8pPr indent="-355600" lvl="7" marL="3657600">
              <a:spcBef>
                <a:spcPts val="600"/>
              </a:spcBef>
              <a:spcAft>
                <a:spcPts val="0"/>
              </a:spcAft>
              <a:buSzPts val="2000"/>
              <a:buChar char="❏"/>
              <a:defRPr/>
            </a:lvl8pPr>
            <a:lvl9pPr indent="-355600" lvl="8" marL="4114800">
              <a:spcBef>
                <a:spcPts val="600"/>
              </a:spcBef>
              <a:spcAft>
                <a:spcPts val="0"/>
              </a:spcAft>
              <a:buSzPts val="2000"/>
              <a:buChar char="❏"/>
              <a:defRPr/>
            </a:lvl9pPr>
          </a:lstStyle>
          <a:p/>
        </p:txBody>
      </p:sp>
      <p:sp>
        <p:nvSpPr>
          <p:cNvPr id="171" name="Google Shape;171;p6"/>
          <p:cNvSpPr txBox="1"/>
          <p:nvPr>
            <p:ph idx="2" type="body"/>
          </p:nvPr>
        </p:nvSpPr>
        <p:spPr>
          <a:xfrm>
            <a:off x="4780150" y="1524375"/>
            <a:ext cx="3587400" cy="3077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a:lvl1pPr>
            <a:lvl2pPr indent="-355600" lvl="1" marL="914400">
              <a:spcBef>
                <a:spcPts val="600"/>
              </a:spcBef>
              <a:spcAft>
                <a:spcPts val="0"/>
              </a:spcAft>
              <a:buSzPts val="2000"/>
              <a:buChar char="❏"/>
              <a:defRPr/>
            </a:lvl2pPr>
            <a:lvl3pPr indent="-355600" lvl="2" marL="1371600">
              <a:spcBef>
                <a:spcPts val="600"/>
              </a:spcBef>
              <a:spcAft>
                <a:spcPts val="0"/>
              </a:spcAft>
              <a:buSzPts val="2000"/>
              <a:buChar char="❏"/>
              <a:defRPr/>
            </a:lvl3pPr>
            <a:lvl4pPr indent="-355600" lvl="3" marL="1828800">
              <a:spcBef>
                <a:spcPts val="600"/>
              </a:spcBef>
              <a:spcAft>
                <a:spcPts val="0"/>
              </a:spcAft>
              <a:buSzPts val="2000"/>
              <a:buChar char="❏"/>
              <a:defRPr/>
            </a:lvl4pPr>
            <a:lvl5pPr indent="-355600" lvl="4" marL="2286000">
              <a:spcBef>
                <a:spcPts val="600"/>
              </a:spcBef>
              <a:spcAft>
                <a:spcPts val="0"/>
              </a:spcAft>
              <a:buSzPts val="2000"/>
              <a:buChar char="❏"/>
              <a:defRPr/>
            </a:lvl5pPr>
            <a:lvl6pPr indent="-355600" lvl="5" marL="2743200">
              <a:spcBef>
                <a:spcPts val="600"/>
              </a:spcBef>
              <a:spcAft>
                <a:spcPts val="0"/>
              </a:spcAft>
              <a:buSzPts val="2000"/>
              <a:buChar char="❏"/>
              <a:defRPr/>
            </a:lvl6pPr>
            <a:lvl7pPr indent="-355600" lvl="6" marL="3200400">
              <a:spcBef>
                <a:spcPts val="600"/>
              </a:spcBef>
              <a:spcAft>
                <a:spcPts val="0"/>
              </a:spcAft>
              <a:buSzPts val="2000"/>
              <a:buChar char="❏"/>
              <a:defRPr/>
            </a:lvl7pPr>
            <a:lvl8pPr indent="-355600" lvl="7" marL="3657600">
              <a:spcBef>
                <a:spcPts val="600"/>
              </a:spcBef>
              <a:spcAft>
                <a:spcPts val="0"/>
              </a:spcAft>
              <a:buSzPts val="2000"/>
              <a:buChar char="❏"/>
              <a:defRPr/>
            </a:lvl8pPr>
            <a:lvl9pPr indent="-355600" lvl="8" marL="4114800">
              <a:spcBef>
                <a:spcPts val="600"/>
              </a:spcBef>
              <a:spcAft>
                <a:spcPts val="0"/>
              </a:spcAft>
              <a:buSzPts val="2000"/>
              <a:buChar char="❏"/>
              <a:defRPr/>
            </a:lvl9pPr>
          </a:lstStyle>
          <a:p/>
        </p:txBody>
      </p:sp>
      <p:sp>
        <p:nvSpPr>
          <p:cNvPr id="172" name="Google Shape;172;p6"/>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73" name="Shape 173"/>
        <p:cNvGrpSpPr/>
        <p:nvPr/>
      </p:nvGrpSpPr>
      <p:grpSpPr>
        <a:xfrm>
          <a:off x="0" y="0"/>
          <a:ext cx="0" cy="0"/>
          <a:chOff x="0" y="0"/>
          <a:chExt cx="0" cy="0"/>
        </a:xfrm>
      </p:grpSpPr>
      <p:grpSp>
        <p:nvGrpSpPr>
          <p:cNvPr id="174" name="Google Shape;174;p7"/>
          <p:cNvGrpSpPr/>
          <p:nvPr/>
        </p:nvGrpSpPr>
        <p:grpSpPr>
          <a:xfrm flipH="1">
            <a:off x="4363774" y="-3213"/>
            <a:ext cx="4780226" cy="2116171"/>
            <a:chOff x="0" y="0"/>
            <a:chExt cx="5072935" cy="2245751"/>
          </a:xfrm>
        </p:grpSpPr>
        <p:pic>
          <p:nvPicPr>
            <p:cNvPr id="175" name="Google Shape;175;p7"/>
            <p:cNvPicPr preferRelativeResize="0"/>
            <p:nvPr/>
          </p:nvPicPr>
          <p:blipFill>
            <a:blip r:embed="rId2">
              <a:alphaModFix/>
            </a:blip>
            <a:stretch>
              <a:fillRect/>
            </a:stretch>
          </p:blipFill>
          <p:spPr>
            <a:xfrm>
              <a:off x="0" y="1693130"/>
              <a:ext cx="845548" cy="552621"/>
            </a:xfrm>
            <a:prstGeom prst="rect">
              <a:avLst/>
            </a:prstGeom>
            <a:noFill/>
            <a:ln>
              <a:noFill/>
            </a:ln>
          </p:spPr>
        </p:pic>
        <p:pic>
          <p:nvPicPr>
            <p:cNvPr id="176" name="Google Shape;176;p7"/>
            <p:cNvPicPr preferRelativeResize="0"/>
            <p:nvPr/>
          </p:nvPicPr>
          <p:blipFill>
            <a:blip r:embed="rId2">
              <a:alphaModFix/>
            </a:blip>
            <a:stretch>
              <a:fillRect/>
            </a:stretch>
          </p:blipFill>
          <p:spPr>
            <a:xfrm>
              <a:off x="422766" y="1270348"/>
              <a:ext cx="845548" cy="552621"/>
            </a:xfrm>
            <a:prstGeom prst="rect">
              <a:avLst/>
            </a:prstGeom>
            <a:noFill/>
            <a:ln>
              <a:noFill/>
            </a:ln>
          </p:spPr>
        </p:pic>
        <p:grpSp>
          <p:nvGrpSpPr>
            <p:cNvPr id="177" name="Google Shape;177;p7"/>
            <p:cNvGrpSpPr/>
            <p:nvPr/>
          </p:nvGrpSpPr>
          <p:grpSpPr>
            <a:xfrm>
              <a:off x="0" y="846565"/>
              <a:ext cx="3381962" cy="552621"/>
              <a:chOff x="0" y="0"/>
              <a:chExt cx="5487525" cy="896675"/>
            </a:xfrm>
          </p:grpSpPr>
          <p:pic>
            <p:nvPicPr>
              <p:cNvPr id="178" name="Google Shape;178;p7"/>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79" name="Google Shape;179;p7"/>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80" name="Google Shape;180;p7"/>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81" name="Google Shape;181;p7"/>
            <p:cNvGrpSpPr/>
            <p:nvPr/>
          </p:nvGrpSpPr>
          <p:grpSpPr>
            <a:xfrm>
              <a:off x="422766" y="423783"/>
              <a:ext cx="4650168" cy="552621"/>
              <a:chOff x="0" y="0"/>
              <a:chExt cx="7545300" cy="896675"/>
            </a:xfrm>
          </p:grpSpPr>
          <p:pic>
            <p:nvPicPr>
              <p:cNvPr id="182" name="Google Shape;182;p7"/>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83" name="Google Shape;183;p7"/>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84" name="Google Shape;184;p7"/>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85" name="Google Shape;185;p7"/>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186" name="Google Shape;186;p7"/>
            <p:cNvGrpSpPr/>
            <p:nvPr/>
          </p:nvGrpSpPr>
          <p:grpSpPr>
            <a:xfrm>
              <a:off x="0" y="0"/>
              <a:ext cx="4650168" cy="552621"/>
              <a:chOff x="0" y="0"/>
              <a:chExt cx="7545300" cy="896675"/>
            </a:xfrm>
          </p:grpSpPr>
          <p:pic>
            <p:nvPicPr>
              <p:cNvPr id="187" name="Google Shape;187;p7"/>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88" name="Google Shape;188;p7"/>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89" name="Google Shape;189;p7"/>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90" name="Google Shape;190;p7"/>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191" name="Google Shape;191;p7"/>
          <p:cNvGrpSpPr/>
          <p:nvPr/>
        </p:nvGrpSpPr>
        <p:grpSpPr>
          <a:xfrm flipH="1">
            <a:off x="6" y="3953174"/>
            <a:ext cx="2390164" cy="1318453"/>
            <a:chOff x="6607482" y="3879952"/>
            <a:chExt cx="2536521" cy="1399186"/>
          </a:xfrm>
        </p:grpSpPr>
        <p:grpSp>
          <p:nvGrpSpPr>
            <p:cNvPr id="192" name="Google Shape;192;p7"/>
            <p:cNvGrpSpPr/>
            <p:nvPr/>
          </p:nvGrpSpPr>
          <p:grpSpPr>
            <a:xfrm>
              <a:off x="6607482" y="4726517"/>
              <a:ext cx="2113755" cy="552621"/>
              <a:chOff x="2057775" y="0"/>
              <a:chExt cx="3429750" cy="896675"/>
            </a:xfrm>
          </p:grpSpPr>
          <p:pic>
            <p:nvPicPr>
              <p:cNvPr id="193" name="Google Shape;193;p7"/>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94" name="Google Shape;194;p7"/>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95" name="Google Shape;195;p7"/>
            <p:cNvGrpSpPr/>
            <p:nvPr/>
          </p:nvGrpSpPr>
          <p:grpSpPr>
            <a:xfrm>
              <a:off x="7030248" y="4303735"/>
              <a:ext cx="2113755" cy="552621"/>
              <a:chOff x="2057775" y="0"/>
              <a:chExt cx="3429750" cy="896675"/>
            </a:xfrm>
          </p:grpSpPr>
          <p:pic>
            <p:nvPicPr>
              <p:cNvPr id="196" name="Google Shape;196;p7"/>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97" name="Google Shape;197;p7"/>
              <p:cNvPicPr preferRelativeResize="0"/>
              <p:nvPr/>
            </p:nvPicPr>
            <p:blipFill>
              <a:blip r:embed="rId2">
                <a:alphaModFix/>
              </a:blip>
              <a:stretch>
                <a:fillRect/>
              </a:stretch>
            </p:blipFill>
            <p:spPr>
              <a:xfrm>
                <a:off x="4115550" y="0"/>
                <a:ext cx="1371975" cy="896675"/>
              </a:xfrm>
              <a:prstGeom prst="rect">
                <a:avLst/>
              </a:prstGeom>
              <a:noFill/>
              <a:ln>
                <a:noFill/>
              </a:ln>
            </p:spPr>
          </p:pic>
        </p:grpSp>
        <p:pic>
          <p:nvPicPr>
            <p:cNvPr id="198" name="Google Shape;198;p7"/>
            <p:cNvPicPr preferRelativeResize="0"/>
            <p:nvPr/>
          </p:nvPicPr>
          <p:blipFill>
            <a:blip r:embed="rId2">
              <a:alphaModFix/>
            </a:blip>
            <a:stretch>
              <a:fillRect/>
            </a:stretch>
          </p:blipFill>
          <p:spPr>
            <a:xfrm>
              <a:off x="7875688" y="3879952"/>
              <a:ext cx="845548" cy="552621"/>
            </a:xfrm>
            <a:prstGeom prst="rect">
              <a:avLst/>
            </a:prstGeom>
            <a:noFill/>
            <a:ln>
              <a:noFill/>
            </a:ln>
          </p:spPr>
        </p:pic>
      </p:grpSp>
      <p:sp>
        <p:nvSpPr>
          <p:cNvPr id="199" name="Google Shape;199;p7"/>
          <p:cNvSpPr txBox="1"/>
          <p:nvPr>
            <p:ph type="title"/>
          </p:nvPr>
        </p:nvSpPr>
        <p:spPr>
          <a:xfrm>
            <a:off x="776450" y="402700"/>
            <a:ext cx="3587400" cy="856800"/>
          </a:xfrm>
          <a:prstGeom prst="rect">
            <a:avLst/>
          </a:prstGeom>
        </p:spPr>
        <p:txBody>
          <a:bodyPr anchorCtr="0" anchor="b"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00" name="Google Shape;200;p7"/>
          <p:cNvSpPr txBox="1"/>
          <p:nvPr>
            <p:ph idx="1" type="body"/>
          </p:nvPr>
        </p:nvSpPr>
        <p:spPr>
          <a:xfrm>
            <a:off x="776450" y="1524375"/>
            <a:ext cx="2327700" cy="30771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201" name="Google Shape;201;p7"/>
          <p:cNvSpPr txBox="1"/>
          <p:nvPr>
            <p:ph idx="2" type="body"/>
          </p:nvPr>
        </p:nvSpPr>
        <p:spPr>
          <a:xfrm>
            <a:off x="3376062" y="1524375"/>
            <a:ext cx="2327700" cy="30771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202" name="Google Shape;202;p7"/>
          <p:cNvSpPr txBox="1"/>
          <p:nvPr>
            <p:ph idx="3" type="body"/>
          </p:nvPr>
        </p:nvSpPr>
        <p:spPr>
          <a:xfrm>
            <a:off x="5975674" y="1524375"/>
            <a:ext cx="2327700" cy="30771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203" name="Google Shape;203;p7"/>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4" name="Shape 204"/>
        <p:cNvGrpSpPr/>
        <p:nvPr/>
      </p:nvGrpSpPr>
      <p:grpSpPr>
        <a:xfrm>
          <a:off x="0" y="0"/>
          <a:ext cx="0" cy="0"/>
          <a:chOff x="0" y="0"/>
          <a:chExt cx="0" cy="0"/>
        </a:xfrm>
      </p:grpSpPr>
      <p:grpSp>
        <p:nvGrpSpPr>
          <p:cNvPr id="205" name="Google Shape;205;p8"/>
          <p:cNvGrpSpPr/>
          <p:nvPr/>
        </p:nvGrpSpPr>
        <p:grpSpPr>
          <a:xfrm flipH="1">
            <a:off x="4363774" y="-3213"/>
            <a:ext cx="4780226" cy="2116171"/>
            <a:chOff x="0" y="0"/>
            <a:chExt cx="5072935" cy="2245751"/>
          </a:xfrm>
        </p:grpSpPr>
        <p:pic>
          <p:nvPicPr>
            <p:cNvPr id="206" name="Google Shape;206;p8"/>
            <p:cNvPicPr preferRelativeResize="0"/>
            <p:nvPr/>
          </p:nvPicPr>
          <p:blipFill>
            <a:blip r:embed="rId2">
              <a:alphaModFix/>
            </a:blip>
            <a:stretch>
              <a:fillRect/>
            </a:stretch>
          </p:blipFill>
          <p:spPr>
            <a:xfrm>
              <a:off x="0" y="1693130"/>
              <a:ext cx="845548" cy="552621"/>
            </a:xfrm>
            <a:prstGeom prst="rect">
              <a:avLst/>
            </a:prstGeom>
            <a:noFill/>
            <a:ln>
              <a:noFill/>
            </a:ln>
          </p:spPr>
        </p:pic>
        <p:pic>
          <p:nvPicPr>
            <p:cNvPr id="207" name="Google Shape;207;p8"/>
            <p:cNvPicPr preferRelativeResize="0"/>
            <p:nvPr/>
          </p:nvPicPr>
          <p:blipFill>
            <a:blip r:embed="rId2">
              <a:alphaModFix/>
            </a:blip>
            <a:stretch>
              <a:fillRect/>
            </a:stretch>
          </p:blipFill>
          <p:spPr>
            <a:xfrm>
              <a:off x="422766" y="1270348"/>
              <a:ext cx="845548" cy="552621"/>
            </a:xfrm>
            <a:prstGeom prst="rect">
              <a:avLst/>
            </a:prstGeom>
            <a:noFill/>
            <a:ln>
              <a:noFill/>
            </a:ln>
          </p:spPr>
        </p:pic>
        <p:grpSp>
          <p:nvGrpSpPr>
            <p:cNvPr id="208" name="Google Shape;208;p8"/>
            <p:cNvGrpSpPr/>
            <p:nvPr/>
          </p:nvGrpSpPr>
          <p:grpSpPr>
            <a:xfrm>
              <a:off x="0" y="846565"/>
              <a:ext cx="3381962" cy="552621"/>
              <a:chOff x="0" y="0"/>
              <a:chExt cx="5487525" cy="896675"/>
            </a:xfrm>
          </p:grpSpPr>
          <p:pic>
            <p:nvPicPr>
              <p:cNvPr id="209" name="Google Shape;209;p8"/>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10" name="Google Shape;210;p8"/>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11" name="Google Shape;211;p8"/>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212" name="Google Shape;212;p8"/>
            <p:cNvGrpSpPr/>
            <p:nvPr/>
          </p:nvGrpSpPr>
          <p:grpSpPr>
            <a:xfrm>
              <a:off x="422766" y="423783"/>
              <a:ext cx="4650168" cy="552621"/>
              <a:chOff x="0" y="0"/>
              <a:chExt cx="7545300" cy="896675"/>
            </a:xfrm>
          </p:grpSpPr>
          <p:pic>
            <p:nvPicPr>
              <p:cNvPr id="213" name="Google Shape;213;p8"/>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14" name="Google Shape;214;p8"/>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15" name="Google Shape;215;p8"/>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16" name="Google Shape;216;p8"/>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17" name="Google Shape;217;p8"/>
            <p:cNvGrpSpPr/>
            <p:nvPr/>
          </p:nvGrpSpPr>
          <p:grpSpPr>
            <a:xfrm>
              <a:off x="0" y="0"/>
              <a:ext cx="4650168" cy="552621"/>
              <a:chOff x="0" y="0"/>
              <a:chExt cx="7545300" cy="896675"/>
            </a:xfrm>
          </p:grpSpPr>
          <p:pic>
            <p:nvPicPr>
              <p:cNvPr id="218" name="Google Shape;218;p8"/>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19" name="Google Shape;219;p8"/>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20" name="Google Shape;220;p8"/>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21" name="Google Shape;221;p8"/>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222" name="Google Shape;222;p8"/>
          <p:cNvGrpSpPr/>
          <p:nvPr/>
        </p:nvGrpSpPr>
        <p:grpSpPr>
          <a:xfrm flipH="1">
            <a:off x="6" y="3953174"/>
            <a:ext cx="2390164" cy="1318453"/>
            <a:chOff x="6607482" y="3879952"/>
            <a:chExt cx="2536521" cy="1399186"/>
          </a:xfrm>
        </p:grpSpPr>
        <p:grpSp>
          <p:nvGrpSpPr>
            <p:cNvPr id="223" name="Google Shape;223;p8"/>
            <p:cNvGrpSpPr/>
            <p:nvPr/>
          </p:nvGrpSpPr>
          <p:grpSpPr>
            <a:xfrm>
              <a:off x="6607482" y="4726517"/>
              <a:ext cx="2113755" cy="552621"/>
              <a:chOff x="2057775" y="0"/>
              <a:chExt cx="3429750" cy="896675"/>
            </a:xfrm>
          </p:grpSpPr>
          <p:pic>
            <p:nvPicPr>
              <p:cNvPr id="224" name="Google Shape;224;p8"/>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25" name="Google Shape;225;p8"/>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226" name="Google Shape;226;p8"/>
            <p:cNvGrpSpPr/>
            <p:nvPr/>
          </p:nvGrpSpPr>
          <p:grpSpPr>
            <a:xfrm>
              <a:off x="7030248" y="4303735"/>
              <a:ext cx="2113755" cy="552621"/>
              <a:chOff x="2057775" y="0"/>
              <a:chExt cx="3429750" cy="896675"/>
            </a:xfrm>
          </p:grpSpPr>
          <p:pic>
            <p:nvPicPr>
              <p:cNvPr id="227" name="Google Shape;227;p8"/>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28" name="Google Shape;228;p8"/>
              <p:cNvPicPr preferRelativeResize="0"/>
              <p:nvPr/>
            </p:nvPicPr>
            <p:blipFill>
              <a:blip r:embed="rId2">
                <a:alphaModFix/>
              </a:blip>
              <a:stretch>
                <a:fillRect/>
              </a:stretch>
            </p:blipFill>
            <p:spPr>
              <a:xfrm>
                <a:off x="4115550" y="0"/>
                <a:ext cx="1371975" cy="896675"/>
              </a:xfrm>
              <a:prstGeom prst="rect">
                <a:avLst/>
              </a:prstGeom>
              <a:noFill/>
              <a:ln>
                <a:noFill/>
              </a:ln>
            </p:spPr>
          </p:pic>
        </p:grpSp>
        <p:pic>
          <p:nvPicPr>
            <p:cNvPr id="229" name="Google Shape;229;p8"/>
            <p:cNvPicPr preferRelativeResize="0"/>
            <p:nvPr/>
          </p:nvPicPr>
          <p:blipFill>
            <a:blip r:embed="rId2">
              <a:alphaModFix/>
            </a:blip>
            <a:stretch>
              <a:fillRect/>
            </a:stretch>
          </p:blipFill>
          <p:spPr>
            <a:xfrm>
              <a:off x="7875688" y="3879952"/>
              <a:ext cx="845548" cy="552621"/>
            </a:xfrm>
            <a:prstGeom prst="rect">
              <a:avLst/>
            </a:prstGeom>
            <a:noFill/>
            <a:ln>
              <a:noFill/>
            </a:ln>
          </p:spPr>
        </p:pic>
      </p:grpSp>
      <p:sp>
        <p:nvSpPr>
          <p:cNvPr id="230" name="Google Shape;230;p8"/>
          <p:cNvSpPr txBox="1"/>
          <p:nvPr>
            <p:ph type="title"/>
          </p:nvPr>
        </p:nvSpPr>
        <p:spPr>
          <a:xfrm>
            <a:off x="776450" y="402700"/>
            <a:ext cx="3587400" cy="856800"/>
          </a:xfrm>
          <a:prstGeom prst="rect">
            <a:avLst/>
          </a:prstGeom>
        </p:spPr>
        <p:txBody>
          <a:bodyPr anchorCtr="0" anchor="b" bIns="0" lIns="0" spcFirstLastPara="1" rIns="0" wrap="square" tIns="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31" name="Google Shape;231;p8"/>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32" name="Shape 232"/>
        <p:cNvGrpSpPr/>
        <p:nvPr/>
      </p:nvGrpSpPr>
      <p:grpSpPr>
        <a:xfrm>
          <a:off x="0" y="0"/>
          <a:ext cx="0" cy="0"/>
          <a:chOff x="0" y="0"/>
          <a:chExt cx="0" cy="0"/>
        </a:xfrm>
      </p:grpSpPr>
      <p:grpSp>
        <p:nvGrpSpPr>
          <p:cNvPr id="233" name="Google Shape;233;p9"/>
          <p:cNvGrpSpPr/>
          <p:nvPr/>
        </p:nvGrpSpPr>
        <p:grpSpPr>
          <a:xfrm flipH="1">
            <a:off x="4363774" y="-3213"/>
            <a:ext cx="4780226" cy="2116171"/>
            <a:chOff x="0" y="0"/>
            <a:chExt cx="5072935" cy="2245751"/>
          </a:xfrm>
        </p:grpSpPr>
        <p:pic>
          <p:nvPicPr>
            <p:cNvPr id="234" name="Google Shape;234;p9"/>
            <p:cNvPicPr preferRelativeResize="0"/>
            <p:nvPr/>
          </p:nvPicPr>
          <p:blipFill>
            <a:blip r:embed="rId2">
              <a:alphaModFix/>
            </a:blip>
            <a:stretch>
              <a:fillRect/>
            </a:stretch>
          </p:blipFill>
          <p:spPr>
            <a:xfrm>
              <a:off x="0" y="1693130"/>
              <a:ext cx="845548" cy="552621"/>
            </a:xfrm>
            <a:prstGeom prst="rect">
              <a:avLst/>
            </a:prstGeom>
            <a:noFill/>
            <a:ln>
              <a:noFill/>
            </a:ln>
          </p:spPr>
        </p:pic>
        <p:pic>
          <p:nvPicPr>
            <p:cNvPr id="235" name="Google Shape;235;p9"/>
            <p:cNvPicPr preferRelativeResize="0"/>
            <p:nvPr/>
          </p:nvPicPr>
          <p:blipFill>
            <a:blip r:embed="rId2">
              <a:alphaModFix/>
            </a:blip>
            <a:stretch>
              <a:fillRect/>
            </a:stretch>
          </p:blipFill>
          <p:spPr>
            <a:xfrm>
              <a:off x="422766" y="1270348"/>
              <a:ext cx="845548" cy="552621"/>
            </a:xfrm>
            <a:prstGeom prst="rect">
              <a:avLst/>
            </a:prstGeom>
            <a:noFill/>
            <a:ln>
              <a:noFill/>
            </a:ln>
          </p:spPr>
        </p:pic>
        <p:grpSp>
          <p:nvGrpSpPr>
            <p:cNvPr id="236" name="Google Shape;236;p9"/>
            <p:cNvGrpSpPr/>
            <p:nvPr/>
          </p:nvGrpSpPr>
          <p:grpSpPr>
            <a:xfrm>
              <a:off x="0" y="846565"/>
              <a:ext cx="3381962" cy="552621"/>
              <a:chOff x="0" y="0"/>
              <a:chExt cx="5487525" cy="896675"/>
            </a:xfrm>
          </p:grpSpPr>
          <p:pic>
            <p:nvPicPr>
              <p:cNvPr id="237" name="Google Shape;237;p9"/>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38" name="Google Shape;238;p9"/>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39" name="Google Shape;239;p9"/>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240" name="Google Shape;240;p9"/>
            <p:cNvGrpSpPr/>
            <p:nvPr/>
          </p:nvGrpSpPr>
          <p:grpSpPr>
            <a:xfrm>
              <a:off x="422766" y="423783"/>
              <a:ext cx="4650168" cy="552621"/>
              <a:chOff x="0" y="0"/>
              <a:chExt cx="7545300" cy="896675"/>
            </a:xfrm>
          </p:grpSpPr>
          <p:pic>
            <p:nvPicPr>
              <p:cNvPr id="241" name="Google Shape;241;p9"/>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42" name="Google Shape;242;p9"/>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43" name="Google Shape;243;p9"/>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44" name="Google Shape;244;p9"/>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45" name="Google Shape;245;p9"/>
            <p:cNvGrpSpPr/>
            <p:nvPr/>
          </p:nvGrpSpPr>
          <p:grpSpPr>
            <a:xfrm>
              <a:off x="0" y="0"/>
              <a:ext cx="4650168" cy="552621"/>
              <a:chOff x="0" y="0"/>
              <a:chExt cx="7545300" cy="896675"/>
            </a:xfrm>
          </p:grpSpPr>
          <p:pic>
            <p:nvPicPr>
              <p:cNvPr id="246" name="Google Shape;246;p9"/>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47" name="Google Shape;247;p9"/>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48" name="Google Shape;248;p9"/>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49" name="Google Shape;249;p9"/>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250" name="Google Shape;250;p9"/>
          <p:cNvGrpSpPr/>
          <p:nvPr/>
        </p:nvGrpSpPr>
        <p:grpSpPr>
          <a:xfrm flipH="1">
            <a:off x="6" y="3953174"/>
            <a:ext cx="2390164" cy="1318453"/>
            <a:chOff x="6607482" y="3879952"/>
            <a:chExt cx="2536521" cy="1399186"/>
          </a:xfrm>
        </p:grpSpPr>
        <p:grpSp>
          <p:nvGrpSpPr>
            <p:cNvPr id="251" name="Google Shape;251;p9"/>
            <p:cNvGrpSpPr/>
            <p:nvPr/>
          </p:nvGrpSpPr>
          <p:grpSpPr>
            <a:xfrm>
              <a:off x="6607482" y="4726517"/>
              <a:ext cx="2113755" cy="552621"/>
              <a:chOff x="2057775" y="0"/>
              <a:chExt cx="3429750" cy="896675"/>
            </a:xfrm>
          </p:grpSpPr>
          <p:pic>
            <p:nvPicPr>
              <p:cNvPr id="252" name="Google Shape;252;p9"/>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53" name="Google Shape;253;p9"/>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254" name="Google Shape;254;p9"/>
            <p:cNvGrpSpPr/>
            <p:nvPr/>
          </p:nvGrpSpPr>
          <p:grpSpPr>
            <a:xfrm>
              <a:off x="7030248" y="4303735"/>
              <a:ext cx="2113755" cy="552621"/>
              <a:chOff x="2057775" y="0"/>
              <a:chExt cx="3429750" cy="896675"/>
            </a:xfrm>
          </p:grpSpPr>
          <p:pic>
            <p:nvPicPr>
              <p:cNvPr id="255" name="Google Shape;255;p9"/>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56" name="Google Shape;256;p9"/>
              <p:cNvPicPr preferRelativeResize="0"/>
              <p:nvPr/>
            </p:nvPicPr>
            <p:blipFill>
              <a:blip r:embed="rId2">
                <a:alphaModFix/>
              </a:blip>
              <a:stretch>
                <a:fillRect/>
              </a:stretch>
            </p:blipFill>
            <p:spPr>
              <a:xfrm>
                <a:off x="4115550" y="0"/>
                <a:ext cx="1371975" cy="896675"/>
              </a:xfrm>
              <a:prstGeom prst="rect">
                <a:avLst/>
              </a:prstGeom>
              <a:noFill/>
              <a:ln>
                <a:noFill/>
              </a:ln>
            </p:spPr>
          </p:pic>
        </p:grpSp>
        <p:pic>
          <p:nvPicPr>
            <p:cNvPr id="257" name="Google Shape;257;p9"/>
            <p:cNvPicPr preferRelativeResize="0"/>
            <p:nvPr/>
          </p:nvPicPr>
          <p:blipFill>
            <a:blip r:embed="rId2">
              <a:alphaModFix/>
            </a:blip>
            <a:stretch>
              <a:fillRect/>
            </a:stretch>
          </p:blipFill>
          <p:spPr>
            <a:xfrm>
              <a:off x="7875688" y="3879952"/>
              <a:ext cx="845548" cy="552621"/>
            </a:xfrm>
            <a:prstGeom prst="rect">
              <a:avLst/>
            </a:prstGeom>
            <a:noFill/>
            <a:ln>
              <a:noFill/>
            </a:ln>
          </p:spPr>
        </p:pic>
      </p:grpSp>
      <p:sp>
        <p:nvSpPr>
          <p:cNvPr id="258" name="Google Shape;258;p9"/>
          <p:cNvSpPr txBox="1"/>
          <p:nvPr>
            <p:ph idx="1" type="body"/>
          </p:nvPr>
        </p:nvSpPr>
        <p:spPr>
          <a:xfrm>
            <a:off x="1288075" y="3945179"/>
            <a:ext cx="6483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800"/>
              <a:buNone/>
              <a:defRPr sz="1800"/>
            </a:lvl1pPr>
          </a:lstStyle>
          <a:p/>
        </p:txBody>
      </p:sp>
      <p:sp>
        <p:nvSpPr>
          <p:cNvPr id="259" name="Google Shape;259;p9"/>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big emboss" type="blank">
  <p:cSld name="BLANK">
    <p:spTree>
      <p:nvGrpSpPr>
        <p:cNvPr id="260" name="Shape 260"/>
        <p:cNvGrpSpPr/>
        <p:nvPr/>
      </p:nvGrpSpPr>
      <p:grpSpPr>
        <a:xfrm>
          <a:off x="0" y="0"/>
          <a:ext cx="0" cy="0"/>
          <a:chOff x="0" y="0"/>
          <a:chExt cx="0" cy="0"/>
        </a:xfrm>
      </p:grpSpPr>
      <p:sp>
        <p:nvSpPr>
          <p:cNvPr id="261" name="Google Shape;261;p10"/>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262" name="Google Shape;262;p10"/>
          <p:cNvGrpSpPr/>
          <p:nvPr/>
        </p:nvGrpSpPr>
        <p:grpSpPr>
          <a:xfrm flipH="1">
            <a:off x="5714250" y="0"/>
            <a:ext cx="3429750" cy="3643925"/>
            <a:chOff x="0" y="0"/>
            <a:chExt cx="3429750" cy="3643925"/>
          </a:xfrm>
        </p:grpSpPr>
        <p:pic>
          <p:nvPicPr>
            <p:cNvPr id="263" name="Google Shape;263;p10"/>
            <p:cNvPicPr preferRelativeResize="0"/>
            <p:nvPr/>
          </p:nvPicPr>
          <p:blipFill>
            <a:blip r:embed="rId2">
              <a:alphaModFix/>
            </a:blip>
            <a:stretch>
              <a:fillRect/>
            </a:stretch>
          </p:blipFill>
          <p:spPr>
            <a:xfrm>
              <a:off x="0" y="2747250"/>
              <a:ext cx="1371975" cy="896675"/>
            </a:xfrm>
            <a:prstGeom prst="rect">
              <a:avLst/>
            </a:prstGeom>
            <a:noFill/>
            <a:ln>
              <a:noFill/>
            </a:ln>
          </p:spPr>
        </p:pic>
        <p:pic>
          <p:nvPicPr>
            <p:cNvPr id="264" name="Google Shape;264;p10"/>
            <p:cNvPicPr preferRelativeResize="0"/>
            <p:nvPr/>
          </p:nvPicPr>
          <p:blipFill>
            <a:blip r:embed="rId2">
              <a:alphaModFix/>
            </a:blip>
            <a:stretch>
              <a:fillRect/>
            </a:stretch>
          </p:blipFill>
          <p:spPr>
            <a:xfrm>
              <a:off x="685975" y="2061250"/>
              <a:ext cx="1371975" cy="896675"/>
            </a:xfrm>
            <a:prstGeom prst="rect">
              <a:avLst/>
            </a:prstGeom>
            <a:noFill/>
            <a:ln>
              <a:noFill/>
            </a:ln>
          </p:spPr>
        </p:pic>
        <p:pic>
          <p:nvPicPr>
            <p:cNvPr id="265" name="Google Shape;265;p10"/>
            <p:cNvPicPr preferRelativeResize="0"/>
            <p:nvPr/>
          </p:nvPicPr>
          <p:blipFill>
            <a:blip r:embed="rId2">
              <a:alphaModFix/>
            </a:blip>
            <a:stretch>
              <a:fillRect/>
            </a:stretch>
          </p:blipFill>
          <p:spPr>
            <a:xfrm>
              <a:off x="0" y="1373625"/>
              <a:ext cx="1371975" cy="896675"/>
            </a:xfrm>
            <a:prstGeom prst="rect">
              <a:avLst/>
            </a:prstGeom>
            <a:noFill/>
            <a:ln>
              <a:noFill/>
            </a:ln>
          </p:spPr>
        </p:pic>
        <p:pic>
          <p:nvPicPr>
            <p:cNvPr id="266" name="Google Shape;266;p10"/>
            <p:cNvPicPr preferRelativeResize="0"/>
            <p:nvPr/>
          </p:nvPicPr>
          <p:blipFill>
            <a:blip r:embed="rId2">
              <a:alphaModFix/>
            </a:blip>
            <a:stretch>
              <a:fillRect/>
            </a:stretch>
          </p:blipFill>
          <p:spPr>
            <a:xfrm>
              <a:off x="685975" y="687625"/>
              <a:ext cx="1371975" cy="896675"/>
            </a:xfrm>
            <a:prstGeom prst="rect">
              <a:avLst/>
            </a:prstGeom>
            <a:noFill/>
            <a:ln>
              <a:noFill/>
            </a:ln>
          </p:spPr>
        </p:pic>
        <p:grpSp>
          <p:nvGrpSpPr>
            <p:cNvPr id="267" name="Google Shape;267;p10"/>
            <p:cNvGrpSpPr/>
            <p:nvPr/>
          </p:nvGrpSpPr>
          <p:grpSpPr>
            <a:xfrm>
              <a:off x="0" y="0"/>
              <a:ext cx="3429750" cy="896675"/>
              <a:chOff x="0" y="0"/>
              <a:chExt cx="3429750" cy="896675"/>
            </a:xfrm>
          </p:grpSpPr>
          <p:pic>
            <p:nvPicPr>
              <p:cNvPr id="268" name="Google Shape;268;p10"/>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69" name="Google Shape;269;p10"/>
              <p:cNvPicPr preferRelativeResize="0"/>
              <p:nvPr/>
            </p:nvPicPr>
            <p:blipFill>
              <a:blip r:embed="rId2">
                <a:alphaModFix/>
              </a:blip>
              <a:stretch>
                <a:fillRect/>
              </a:stretch>
            </p:blipFill>
            <p:spPr>
              <a:xfrm>
                <a:off x="2057775" y="0"/>
                <a:ext cx="1371975" cy="896675"/>
              </a:xfrm>
              <a:prstGeom prst="rect">
                <a:avLst/>
              </a:prstGeom>
              <a:noFill/>
              <a:ln>
                <a:noFill/>
              </a:ln>
            </p:spPr>
          </p:pic>
        </p:grpSp>
      </p:grpSp>
      <p:grpSp>
        <p:nvGrpSpPr>
          <p:cNvPr id="270" name="Google Shape;270;p10"/>
          <p:cNvGrpSpPr/>
          <p:nvPr/>
        </p:nvGrpSpPr>
        <p:grpSpPr>
          <a:xfrm flipH="1">
            <a:off x="0" y="3095415"/>
            <a:ext cx="5487525" cy="2270300"/>
            <a:chOff x="2743750" y="2061250"/>
            <a:chExt cx="5487525" cy="2270300"/>
          </a:xfrm>
        </p:grpSpPr>
        <p:grpSp>
          <p:nvGrpSpPr>
            <p:cNvPr id="271" name="Google Shape;271;p10"/>
            <p:cNvGrpSpPr/>
            <p:nvPr/>
          </p:nvGrpSpPr>
          <p:grpSpPr>
            <a:xfrm>
              <a:off x="2743750" y="3434875"/>
              <a:ext cx="5487525" cy="896675"/>
              <a:chOff x="2057775" y="0"/>
              <a:chExt cx="5487525" cy="896675"/>
            </a:xfrm>
          </p:grpSpPr>
          <p:pic>
            <p:nvPicPr>
              <p:cNvPr id="272" name="Google Shape;272;p10"/>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73" name="Google Shape;273;p10"/>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74" name="Google Shape;274;p10"/>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75" name="Google Shape;275;p10"/>
            <p:cNvGrpSpPr/>
            <p:nvPr/>
          </p:nvGrpSpPr>
          <p:grpSpPr>
            <a:xfrm>
              <a:off x="4115550" y="2747250"/>
              <a:ext cx="3429750" cy="896675"/>
              <a:chOff x="4115550" y="0"/>
              <a:chExt cx="3429750" cy="896675"/>
            </a:xfrm>
          </p:grpSpPr>
          <p:pic>
            <p:nvPicPr>
              <p:cNvPr id="276" name="Google Shape;276;p10"/>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77" name="Google Shape;277;p10"/>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278" name="Google Shape;278;p10"/>
            <p:cNvPicPr preferRelativeResize="0"/>
            <p:nvPr/>
          </p:nvPicPr>
          <p:blipFill>
            <a:blip r:embed="rId2">
              <a:alphaModFix/>
            </a:blip>
            <a:stretch>
              <a:fillRect/>
            </a:stretch>
          </p:blipFill>
          <p:spPr>
            <a:xfrm>
              <a:off x="6859300" y="2061250"/>
              <a:ext cx="1371975" cy="896675"/>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chemeClr val="lt1"/>
            </a:gs>
            <a:gs pos="44000">
              <a:schemeClr val="lt2"/>
            </a:gs>
            <a:gs pos="72000">
              <a:schemeClr val="lt2"/>
            </a:gs>
            <a:gs pos="100000">
              <a:srgbClr val="D0D8E5"/>
            </a:gs>
          </a:gsLst>
          <a:path path="circle">
            <a:fillToRect b="100%" r="100%"/>
          </a:path>
          <a:tileRect l="-100%" t="-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76450" y="402700"/>
            <a:ext cx="3587400" cy="8568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2pPr>
            <a:lvl3pPr lvl="2">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3pPr>
            <a:lvl4pPr lvl="3">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4pPr>
            <a:lvl5pPr lvl="4">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5pPr>
            <a:lvl6pPr lvl="5">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6pPr>
            <a:lvl7pPr lvl="6">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7pPr>
            <a:lvl8pPr lvl="7">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8pPr>
            <a:lvl9pPr lvl="8">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76450" y="1524375"/>
            <a:ext cx="7591200" cy="2932500"/>
          </a:xfrm>
          <a:prstGeom prst="rect">
            <a:avLst/>
          </a:prstGeom>
          <a:noFill/>
          <a:ln>
            <a:noFill/>
          </a:ln>
        </p:spPr>
        <p:txBody>
          <a:bodyPr anchorCtr="0" anchor="t" bIns="0" lIns="0" spcFirstLastPara="1" rIns="0" wrap="square" tIns="0">
            <a:noAutofit/>
          </a:bodyPr>
          <a:lstStyle>
            <a:lvl1pPr indent="-355600" lvl="0" marL="4572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1pPr>
            <a:lvl2pPr indent="-355600" lvl="1" marL="9144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2pPr>
            <a:lvl3pPr indent="-355600" lvl="2" marL="1371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3pPr>
            <a:lvl4pPr indent="-355600" lvl="3" marL="18288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4pPr>
            <a:lvl5pPr indent="-355600" lvl="4" marL="22860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5pPr>
            <a:lvl6pPr indent="-355600" lvl="5" marL="27432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6pPr>
            <a:lvl7pPr indent="-355600" lvl="6" marL="32004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7pPr>
            <a:lvl8pPr indent="-355600" lvl="7" marL="3657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8pPr>
            <a:lvl9pPr indent="-355600" lvl="8" marL="41148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9pPr>
          </a:lstStyle>
          <a:p/>
        </p:txBody>
      </p:sp>
      <p:sp>
        <p:nvSpPr>
          <p:cNvPr id="8" name="Google Shape;8;p1"/>
          <p:cNvSpPr txBox="1"/>
          <p:nvPr>
            <p:ph idx="12" type="sldNum"/>
          </p:nvPr>
        </p:nvSpPr>
        <p:spPr>
          <a:xfrm>
            <a:off x="8729400" y="4734075"/>
            <a:ext cx="414600" cy="409500"/>
          </a:xfrm>
          <a:prstGeom prst="rect">
            <a:avLst/>
          </a:prstGeom>
          <a:noFill/>
          <a:ln>
            <a:noFill/>
          </a:ln>
        </p:spPr>
        <p:txBody>
          <a:bodyPr anchorCtr="0" anchor="ctr" bIns="0" lIns="0" spcFirstLastPara="1" rIns="0" wrap="square" tIns="0">
            <a:noAutofit/>
          </a:bodyPr>
          <a:lstStyle>
            <a:lvl1pPr lvl="0" algn="ctr">
              <a:buNone/>
              <a:defRPr sz="1300">
                <a:solidFill>
                  <a:schemeClr val="dk2"/>
                </a:solidFill>
                <a:latin typeface="Montserrat Light"/>
                <a:ea typeface="Montserrat Light"/>
                <a:cs typeface="Montserrat Light"/>
                <a:sym typeface="Montserrat Light"/>
              </a:defRPr>
            </a:lvl1pPr>
            <a:lvl2pPr lvl="1" algn="ctr">
              <a:buNone/>
              <a:defRPr sz="1300">
                <a:solidFill>
                  <a:schemeClr val="dk2"/>
                </a:solidFill>
                <a:latin typeface="Montserrat Light"/>
                <a:ea typeface="Montserrat Light"/>
                <a:cs typeface="Montserrat Light"/>
                <a:sym typeface="Montserrat Light"/>
              </a:defRPr>
            </a:lvl2pPr>
            <a:lvl3pPr lvl="2" algn="ctr">
              <a:buNone/>
              <a:defRPr sz="1300">
                <a:solidFill>
                  <a:schemeClr val="dk2"/>
                </a:solidFill>
                <a:latin typeface="Montserrat Light"/>
                <a:ea typeface="Montserrat Light"/>
                <a:cs typeface="Montserrat Light"/>
                <a:sym typeface="Montserrat Light"/>
              </a:defRPr>
            </a:lvl3pPr>
            <a:lvl4pPr lvl="3" algn="ctr">
              <a:buNone/>
              <a:defRPr sz="1300">
                <a:solidFill>
                  <a:schemeClr val="dk2"/>
                </a:solidFill>
                <a:latin typeface="Montserrat Light"/>
                <a:ea typeface="Montserrat Light"/>
                <a:cs typeface="Montserrat Light"/>
                <a:sym typeface="Montserrat Light"/>
              </a:defRPr>
            </a:lvl4pPr>
            <a:lvl5pPr lvl="4" algn="ctr">
              <a:buNone/>
              <a:defRPr sz="1300">
                <a:solidFill>
                  <a:schemeClr val="dk2"/>
                </a:solidFill>
                <a:latin typeface="Montserrat Light"/>
                <a:ea typeface="Montserrat Light"/>
                <a:cs typeface="Montserrat Light"/>
                <a:sym typeface="Montserrat Light"/>
              </a:defRPr>
            </a:lvl5pPr>
            <a:lvl6pPr lvl="5" algn="ctr">
              <a:buNone/>
              <a:defRPr sz="1300">
                <a:solidFill>
                  <a:schemeClr val="dk2"/>
                </a:solidFill>
                <a:latin typeface="Montserrat Light"/>
                <a:ea typeface="Montserrat Light"/>
                <a:cs typeface="Montserrat Light"/>
                <a:sym typeface="Montserrat Light"/>
              </a:defRPr>
            </a:lvl6pPr>
            <a:lvl7pPr lvl="6" algn="ctr">
              <a:buNone/>
              <a:defRPr sz="1300">
                <a:solidFill>
                  <a:schemeClr val="dk2"/>
                </a:solidFill>
                <a:latin typeface="Montserrat Light"/>
                <a:ea typeface="Montserrat Light"/>
                <a:cs typeface="Montserrat Light"/>
                <a:sym typeface="Montserrat Light"/>
              </a:defRPr>
            </a:lvl7pPr>
            <a:lvl8pPr lvl="7" algn="ctr">
              <a:buNone/>
              <a:defRPr sz="1300">
                <a:solidFill>
                  <a:schemeClr val="dk2"/>
                </a:solidFill>
                <a:latin typeface="Montserrat Light"/>
                <a:ea typeface="Montserrat Light"/>
                <a:cs typeface="Montserrat Light"/>
                <a:sym typeface="Montserrat Light"/>
              </a:defRPr>
            </a:lvl8pPr>
            <a:lvl9pPr lvl="8" algn="ctr">
              <a:buNone/>
              <a:defRPr sz="1300">
                <a:solidFill>
                  <a:schemeClr val="dk2"/>
                </a:solidFill>
                <a:latin typeface="Montserrat Light"/>
                <a:ea typeface="Montserrat Light"/>
                <a:cs typeface="Montserrat Light"/>
                <a:sym typeface="Montserrat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12"/>
          <p:cNvSpPr txBox="1"/>
          <p:nvPr>
            <p:ph type="ctrTitle"/>
          </p:nvPr>
        </p:nvSpPr>
        <p:spPr>
          <a:xfrm>
            <a:off x="2027622" y="1953315"/>
            <a:ext cx="50733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THIS IS YOUR BOOK.</a:t>
            </a:r>
            <a:endParaRPr/>
          </a:p>
        </p:txBody>
      </p:sp>
      <p:sp>
        <p:nvSpPr>
          <p:cNvPr id="312" name="Google Shape;312;p12"/>
          <p:cNvSpPr txBox="1"/>
          <p:nvPr/>
        </p:nvSpPr>
        <p:spPr>
          <a:xfrm>
            <a:off x="1371525" y="3154588"/>
            <a:ext cx="6385500" cy="6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TEXT GENERATION BY RECURRENT NEURAL NETWORKS AND LONG SHORT TERM MEMORY</a:t>
            </a:r>
            <a:endParaRPr b="1">
              <a:latin typeface="Montserrat"/>
              <a:ea typeface="Montserrat"/>
              <a:cs typeface="Montserrat"/>
              <a:sym typeface="Montserra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p:txBody>
      </p:sp>
      <p:sp>
        <p:nvSpPr>
          <p:cNvPr id="313" name="Google Shape;313;p12"/>
          <p:cNvSpPr txBox="1"/>
          <p:nvPr/>
        </p:nvSpPr>
        <p:spPr>
          <a:xfrm>
            <a:off x="6972775" y="4199800"/>
            <a:ext cx="6385500" cy="6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Light"/>
                <a:ea typeface="Montserrat Light"/>
                <a:cs typeface="Montserrat Light"/>
                <a:sym typeface="Montserrat Light"/>
              </a:rPr>
              <a:t>NATHALIA MORALES</a:t>
            </a:r>
            <a:endParaRPr sz="1200">
              <a:latin typeface="Montserrat Light"/>
              <a:ea typeface="Montserrat Light"/>
              <a:cs typeface="Montserrat Light"/>
              <a:sym typeface="Montserrat Light"/>
            </a:endParaRPr>
          </a:p>
          <a:p>
            <a:pPr indent="0" lvl="0" marL="0" rtl="0" algn="l">
              <a:spcBef>
                <a:spcPts val="0"/>
              </a:spcBef>
              <a:spcAft>
                <a:spcPts val="0"/>
              </a:spcAft>
              <a:buNone/>
            </a:pPr>
            <a:r>
              <a:rPr lang="en" sz="1200">
                <a:latin typeface="Montserrat Light"/>
                <a:ea typeface="Montserrat Light"/>
                <a:cs typeface="Montserrat Light"/>
                <a:sym typeface="Montserrat Light"/>
              </a:rPr>
              <a:t>YURI KAFFATY</a:t>
            </a:r>
            <a:endParaRPr sz="1200">
              <a:latin typeface="Montserrat Light"/>
              <a:ea typeface="Montserrat Light"/>
              <a:cs typeface="Montserrat Light"/>
              <a:sym typeface="Montserrat Light"/>
            </a:endParaRPr>
          </a:p>
          <a:p>
            <a:pPr indent="0" lvl="0" marL="0" rtl="0" algn="l">
              <a:spcBef>
                <a:spcPts val="0"/>
              </a:spcBef>
              <a:spcAft>
                <a:spcPts val="0"/>
              </a:spcAft>
              <a:buNone/>
            </a:pPr>
            <a:r>
              <a:rPr lang="en" sz="1200">
                <a:latin typeface="Montserrat Light"/>
                <a:ea typeface="Montserrat Light"/>
                <a:cs typeface="Montserrat Light"/>
                <a:sym typeface="Montserrat Light"/>
              </a:rPr>
              <a:t>FAUSTO HOLCOMBE</a:t>
            </a:r>
            <a:endParaRPr sz="1200">
              <a:latin typeface="Montserrat Light"/>
              <a:ea typeface="Montserrat Light"/>
              <a:cs typeface="Montserrat Light"/>
              <a:sym typeface="Montserrat Light"/>
            </a:endParaRPr>
          </a:p>
          <a:p>
            <a:pPr indent="0" lvl="0" marL="0" rtl="0" algn="l">
              <a:spcBef>
                <a:spcPts val="0"/>
              </a:spcBef>
              <a:spcAft>
                <a:spcPts val="0"/>
              </a:spcAft>
              <a:buNone/>
            </a:pPr>
            <a:r>
              <a:rPr lang="en" sz="1200">
                <a:latin typeface="Montserrat Light"/>
                <a:ea typeface="Montserrat Light"/>
                <a:cs typeface="Montserrat Light"/>
                <a:sym typeface="Montserrat Light"/>
              </a:rPr>
              <a:t>CHRISTIAN CASTILLO</a:t>
            </a:r>
            <a:endParaRPr sz="1200">
              <a:latin typeface="Montserrat Light"/>
              <a:ea typeface="Montserrat Light"/>
              <a:cs typeface="Montserrat Light"/>
              <a:sym typeface="Montserrat Light"/>
            </a:endParaRPr>
          </a:p>
          <a:p>
            <a:pPr indent="0" lvl="0" marL="0" rtl="0" algn="l">
              <a:spcBef>
                <a:spcPts val="0"/>
              </a:spcBef>
              <a:spcAft>
                <a:spcPts val="0"/>
              </a:spcAft>
              <a:buNone/>
            </a:pPr>
            <a:r>
              <a:t/>
            </a:r>
            <a:endParaRPr sz="1200">
              <a:latin typeface="Montserrat Light"/>
              <a:ea typeface="Montserrat Light"/>
              <a:cs typeface="Montserrat Light"/>
              <a:sym typeface="Montserrat Light"/>
            </a:endParaRPr>
          </a:p>
          <a:p>
            <a:pPr indent="0" lvl="0" marL="0" rtl="0" algn="l">
              <a:spcBef>
                <a:spcPts val="0"/>
              </a:spcBef>
              <a:spcAft>
                <a:spcPts val="0"/>
              </a:spcAft>
              <a:buNone/>
            </a:pPr>
            <a:r>
              <a:t/>
            </a:r>
            <a:endParaRPr sz="1200">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21"/>
          <p:cNvSpPr txBox="1"/>
          <p:nvPr>
            <p:ph idx="1" type="body"/>
          </p:nvPr>
        </p:nvSpPr>
        <p:spPr>
          <a:xfrm>
            <a:off x="1037850" y="862025"/>
            <a:ext cx="7068300" cy="3268200"/>
          </a:xfrm>
          <a:prstGeom prst="rect">
            <a:avLst/>
          </a:prstGeom>
        </p:spPr>
        <p:txBody>
          <a:bodyPr anchorCtr="0" anchor="t" bIns="0" lIns="0" spcFirstLastPara="1" rIns="0" wrap="square" tIns="0">
            <a:noAutofit/>
          </a:bodyPr>
          <a:lstStyle/>
          <a:p>
            <a:pPr indent="0" lvl="0" marL="0" rtl="0" algn="l">
              <a:spcBef>
                <a:spcPts val="600"/>
              </a:spcBef>
              <a:spcAft>
                <a:spcPts val="1000"/>
              </a:spcAft>
              <a:buNone/>
            </a:pPr>
            <a:r>
              <a:rPr lang="en" sz="1400"/>
              <a:t>Once we have the data ready, we can create a </a:t>
            </a:r>
            <a:r>
              <a:rPr b="1" lang="en" sz="1400">
                <a:latin typeface="Montserrat"/>
                <a:ea typeface="Montserrat"/>
                <a:cs typeface="Montserrat"/>
                <a:sym typeface="Montserrat"/>
              </a:rPr>
              <a:t>training model </a:t>
            </a:r>
            <a:r>
              <a:rPr lang="en" sz="1400"/>
              <a:t>for text generation. This model has a </a:t>
            </a:r>
            <a:r>
              <a:rPr b="1" lang="en" sz="1400">
                <a:latin typeface="Montserrat"/>
                <a:ea typeface="Montserrat"/>
                <a:cs typeface="Montserrat"/>
                <a:sym typeface="Montserrat"/>
              </a:rPr>
              <a:t>batch size of 128</a:t>
            </a:r>
            <a:r>
              <a:rPr lang="en" sz="1400"/>
              <a:t> and a </a:t>
            </a:r>
            <a:r>
              <a:rPr b="1" lang="en" sz="1400">
                <a:latin typeface="Montserrat"/>
                <a:ea typeface="Montserrat"/>
                <a:cs typeface="Montserrat"/>
                <a:sym typeface="Montserrat"/>
              </a:rPr>
              <a:t>sequence length of 150.</a:t>
            </a:r>
            <a:r>
              <a:rPr lang="en" sz="1400"/>
              <a:t> The sequence length for the </a:t>
            </a:r>
            <a:r>
              <a:rPr b="1" lang="en" sz="1400">
                <a:latin typeface="Montserrat"/>
                <a:ea typeface="Montserrat"/>
                <a:cs typeface="Montserrat"/>
                <a:sym typeface="Montserrat"/>
              </a:rPr>
              <a:t>Spanish model is a bit longer </a:t>
            </a:r>
            <a:r>
              <a:rPr lang="en" sz="1400"/>
              <a:t>since we also have to consider that we have more characters for the accents that are added to some vowels . The number of </a:t>
            </a:r>
            <a:r>
              <a:rPr b="1" lang="en" sz="1400">
                <a:latin typeface="Montserrat"/>
                <a:ea typeface="Montserrat"/>
                <a:cs typeface="Montserrat"/>
                <a:sym typeface="Montserrat"/>
              </a:rPr>
              <a:t>epochs was left at 22</a:t>
            </a:r>
            <a:r>
              <a:rPr lang="en" sz="1400"/>
              <a:t> since beyond that value the </a:t>
            </a:r>
            <a:r>
              <a:rPr b="1" lang="en" sz="1400">
                <a:latin typeface="Montserrat"/>
                <a:ea typeface="Montserrat"/>
                <a:cs typeface="Montserrat"/>
                <a:sym typeface="Montserrat"/>
              </a:rPr>
              <a:t>validation loss bounced</a:t>
            </a:r>
            <a:r>
              <a:rPr lang="en" sz="1400"/>
              <a:t> in a Spanish dataset. In the dataset with </a:t>
            </a:r>
            <a:r>
              <a:rPr b="1" lang="en" sz="1400">
                <a:latin typeface="Montserrat"/>
                <a:ea typeface="Montserrat"/>
                <a:cs typeface="Montserrat"/>
                <a:sym typeface="Montserrat"/>
              </a:rPr>
              <a:t>English text we could leave the epochs at 26</a:t>
            </a:r>
            <a:r>
              <a:rPr lang="en" sz="1400"/>
              <a:t> since it took a little longer to stop optimizing the validation loss.</a:t>
            </a:r>
            <a:endParaRPr sz="1400"/>
          </a:p>
        </p:txBody>
      </p:sp>
      <p:sp>
        <p:nvSpPr>
          <p:cNvPr id="368" name="Google Shape;368;p21"/>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69" name="Google Shape;369;p21"/>
          <p:cNvSpPr txBox="1"/>
          <p:nvPr>
            <p:ph idx="1" type="body"/>
          </p:nvPr>
        </p:nvSpPr>
        <p:spPr>
          <a:xfrm>
            <a:off x="690075" y="476275"/>
            <a:ext cx="6885900" cy="518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Montserrat"/>
                <a:ea typeface="Montserrat"/>
                <a:cs typeface="Montserrat"/>
                <a:sym typeface="Montserrat"/>
              </a:rPr>
              <a:t>TRAINING THE MODEL</a:t>
            </a:r>
            <a:endParaRPr b="1">
              <a:latin typeface="Montserrat"/>
              <a:ea typeface="Montserrat"/>
              <a:cs typeface="Montserrat"/>
              <a:sym typeface="Montserrat"/>
            </a:endParaRPr>
          </a:p>
          <a:p>
            <a:pPr indent="0" lvl="0" marL="0" rtl="0" algn="l">
              <a:spcBef>
                <a:spcPts val="1000"/>
              </a:spcBef>
              <a:spcAft>
                <a:spcPts val="1000"/>
              </a:spcAft>
              <a:buNone/>
            </a:pPr>
            <a:r>
              <a:t/>
            </a:r>
            <a:endParaRPr b="1">
              <a:latin typeface="Montserrat"/>
              <a:ea typeface="Montserrat"/>
              <a:cs typeface="Montserrat"/>
              <a:sym typeface="Montserrat"/>
            </a:endParaRPr>
          </a:p>
        </p:txBody>
      </p:sp>
      <p:pic>
        <p:nvPicPr>
          <p:cNvPr id="370" name="Google Shape;370;p21"/>
          <p:cNvPicPr preferRelativeResize="0"/>
          <p:nvPr/>
        </p:nvPicPr>
        <p:blipFill>
          <a:blip r:embed="rId3">
            <a:alphaModFix/>
          </a:blip>
          <a:stretch>
            <a:fillRect/>
          </a:stretch>
        </p:blipFill>
        <p:spPr>
          <a:xfrm>
            <a:off x="2812775" y="2757400"/>
            <a:ext cx="3758250" cy="2518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22"/>
          <p:cNvSpPr txBox="1"/>
          <p:nvPr>
            <p:ph type="ctrTitle"/>
          </p:nvPr>
        </p:nvSpPr>
        <p:spPr>
          <a:xfrm>
            <a:off x="1986225" y="2374522"/>
            <a:ext cx="50886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2"/>
                </a:solidFill>
              </a:rPr>
              <a:t>4</a:t>
            </a:r>
            <a:r>
              <a:rPr lang="en">
                <a:solidFill>
                  <a:schemeClr val="accent2"/>
                </a:solidFill>
              </a:rPr>
              <a:t>.</a:t>
            </a:r>
            <a:endParaRPr>
              <a:solidFill>
                <a:schemeClr val="accent2"/>
              </a:solidFill>
            </a:endParaRPr>
          </a:p>
          <a:p>
            <a:pPr indent="0" lvl="0" marL="0" rtl="0" algn="l">
              <a:spcBef>
                <a:spcPts val="0"/>
              </a:spcBef>
              <a:spcAft>
                <a:spcPts val="0"/>
              </a:spcAft>
              <a:buNone/>
            </a:pPr>
            <a:r>
              <a:rPr lang="en"/>
              <a:t>Making predictions</a:t>
            </a:r>
            <a:r>
              <a:rPr lang="en"/>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23"/>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81" name="Google Shape;381;p23"/>
          <p:cNvPicPr preferRelativeResize="0"/>
          <p:nvPr/>
        </p:nvPicPr>
        <p:blipFill>
          <a:blip r:embed="rId3">
            <a:alphaModFix/>
          </a:blip>
          <a:stretch>
            <a:fillRect/>
          </a:stretch>
        </p:blipFill>
        <p:spPr>
          <a:xfrm>
            <a:off x="-92750" y="-215775"/>
            <a:ext cx="9428025" cy="6280350"/>
          </a:xfrm>
          <a:prstGeom prst="rect">
            <a:avLst/>
          </a:prstGeom>
          <a:noFill/>
          <a:ln>
            <a:noFill/>
          </a:ln>
        </p:spPr>
      </p:pic>
      <p:sp>
        <p:nvSpPr>
          <p:cNvPr id="382" name="Google Shape;382;p23"/>
          <p:cNvSpPr txBox="1"/>
          <p:nvPr>
            <p:ph idx="1" type="body"/>
          </p:nvPr>
        </p:nvSpPr>
        <p:spPr>
          <a:xfrm>
            <a:off x="1037850" y="862025"/>
            <a:ext cx="7068300" cy="2264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400">
                <a:latin typeface="Montserrat"/>
                <a:ea typeface="Montserrat"/>
                <a:cs typeface="Montserrat"/>
                <a:sym typeface="Montserrat"/>
              </a:rPr>
              <a:t>Pero nunca puedo confiar. Ellos sabía que se puso por la priscena con una chica de la pesión, sentida para la mano en una de ellos caminar en su cara, y ya no podría haber ser una mayora de las maneras? "¿Creí que nunca estaba en ello de ellos? " Ella sonría, sin puertas que me acorraba. —Su paso, por fué más. Me exclicó los ojos, señoritas estaba con el pramero de los problemas para su cena para mí. "¿Cuándo lis doncellas." Ella estaba destinado para se pensó a las casas y caminaban, y era una persona. "Estuvieron contenidado en la mucha parte,</a:t>
            </a:r>
            <a:endParaRPr b="1" sz="1400">
              <a:latin typeface="Montserrat"/>
              <a:ea typeface="Montserrat"/>
              <a:cs typeface="Montserrat"/>
              <a:sym typeface="Montserrat"/>
            </a:endParaRPr>
          </a:p>
          <a:p>
            <a:pPr indent="0" lvl="0" marL="0" rtl="0" algn="l">
              <a:spcBef>
                <a:spcPts val="1000"/>
              </a:spcBef>
              <a:spcAft>
                <a:spcPts val="0"/>
              </a:spcAft>
              <a:buNone/>
            </a:pPr>
            <a:r>
              <a:rPr b="1" lang="en" sz="1400">
                <a:latin typeface="Montserrat"/>
                <a:ea typeface="Montserrat"/>
                <a:cs typeface="Montserrat"/>
                <a:sym typeface="Montserrat"/>
              </a:rPr>
              <a:t>el momento a esperar, pero no podía estar con su coraciente de extargar. "No estaba acerca de los palabros era algunos de mi cabeza. "¿Puedo seceridar.</a:t>
            </a:r>
            <a:endParaRPr b="1" sz="1400">
              <a:latin typeface="Montserrat"/>
              <a:ea typeface="Montserrat"/>
              <a:cs typeface="Montserrat"/>
              <a:sym typeface="Montserrat"/>
            </a:endParaRPr>
          </a:p>
          <a:p>
            <a:pPr indent="0" lvl="0" marL="0" rtl="0" algn="l">
              <a:spcBef>
                <a:spcPts val="1000"/>
              </a:spcBef>
              <a:spcAft>
                <a:spcPts val="1000"/>
              </a:spcAft>
              <a:buNone/>
            </a:pPr>
            <a:r>
              <a:rPr b="1" lang="en" sz="1400">
                <a:latin typeface="Montserrat"/>
                <a:ea typeface="Montserrat"/>
                <a:cs typeface="Montserrat"/>
                <a:sym typeface="Montserrat"/>
              </a:rPr>
              <a:t>"No se encantarán de los carter de todo lo mismo damas a mí. "No se era cantitada de mi pequeña conciós de mi madre y me parece en el persono en un problema. "Pero esa estaba extraña que te di cuenta de que ella pregunté. "¿Qué estaba centrado en su cabolada, pero sonreí. "¿Cómo puede sus cuando mi probe</a:t>
            </a:r>
            <a:endParaRPr b="1" sz="1400">
              <a:latin typeface="Montserrat"/>
              <a:ea typeface="Montserrat"/>
              <a:cs typeface="Montserrat"/>
              <a:sym typeface="Montserrat"/>
            </a:endParaRPr>
          </a:p>
        </p:txBody>
      </p:sp>
      <p:sp>
        <p:nvSpPr>
          <p:cNvPr id="383" name="Google Shape;383;p23"/>
          <p:cNvSpPr txBox="1"/>
          <p:nvPr>
            <p:ph idx="1" type="body"/>
          </p:nvPr>
        </p:nvSpPr>
        <p:spPr>
          <a:xfrm>
            <a:off x="690075" y="393475"/>
            <a:ext cx="6885900" cy="518100"/>
          </a:xfrm>
          <a:prstGeom prst="rect">
            <a:avLst/>
          </a:prstGeom>
        </p:spPr>
        <p:txBody>
          <a:bodyPr anchorCtr="0" anchor="t" bIns="0" lIns="0" spcFirstLastPara="1" rIns="0" wrap="square" tIns="0">
            <a:noAutofit/>
          </a:bodyPr>
          <a:lstStyle/>
          <a:p>
            <a:pPr indent="0" lvl="0" marL="0" rtl="0" algn="l">
              <a:spcBef>
                <a:spcPts val="600"/>
              </a:spcBef>
              <a:spcAft>
                <a:spcPts val="1000"/>
              </a:spcAft>
              <a:buNone/>
            </a:pPr>
            <a:r>
              <a:rPr b="1" lang="en" sz="2400">
                <a:latin typeface="Montserrat"/>
                <a:ea typeface="Montserrat"/>
                <a:cs typeface="Montserrat"/>
                <a:sym typeface="Montserrat"/>
              </a:rPr>
              <a:t>THE BOOK.  SPANISH.</a:t>
            </a:r>
            <a:endParaRPr b="1" sz="24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24"/>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89" name="Google Shape;389;p24"/>
          <p:cNvPicPr preferRelativeResize="0"/>
          <p:nvPr/>
        </p:nvPicPr>
        <p:blipFill>
          <a:blip r:embed="rId3">
            <a:alphaModFix/>
          </a:blip>
          <a:stretch>
            <a:fillRect/>
          </a:stretch>
        </p:blipFill>
        <p:spPr>
          <a:xfrm>
            <a:off x="-92750" y="-215775"/>
            <a:ext cx="9428025" cy="6280350"/>
          </a:xfrm>
          <a:prstGeom prst="rect">
            <a:avLst/>
          </a:prstGeom>
          <a:noFill/>
          <a:ln>
            <a:noFill/>
          </a:ln>
        </p:spPr>
      </p:pic>
      <p:sp>
        <p:nvSpPr>
          <p:cNvPr id="390" name="Google Shape;390;p24"/>
          <p:cNvSpPr txBox="1"/>
          <p:nvPr>
            <p:ph idx="1" type="body"/>
          </p:nvPr>
        </p:nvSpPr>
        <p:spPr>
          <a:xfrm>
            <a:off x="690075" y="393475"/>
            <a:ext cx="6885900" cy="518100"/>
          </a:xfrm>
          <a:prstGeom prst="rect">
            <a:avLst/>
          </a:prstGeom>
        </p:spPr>
        <p:txBody>
          <a:bodyPr anchorCtr="0" anchor="t" bIns="0" lIns="0" spcFirstLastPara="1" rIns="0" wrap="square" tIns="0">
            <a:noAutofit/>
          </a:bodyPr>
          <a:lstStyle/>
          <a:p>
            <a:pPr indent="0" lvl="0" marL="0" rtl="0" algn="l">
              <a:spcBef>
                <a:spcPts val="600"/>
              </a:spcBef>
              <a:spcAft>
                <a:spcPts val="1000"/>
              </a:spcAft>
              <a:buNone/>
            </a:pPr>
            <a:r>
              <a:rPr b="1" lang="en" sz="2400">
                <a:latin typeface="Montserrat"/>
                <a:ea typeface="Montserrat"/>
                <a:cs typeface="Montserrat"/>
                <a:sym typeface="Montserrat"/>
              </a:rPr>
              <a:t>THE BOOK.  SPANISH.</a:t>
            </a:r>
            <a:endParaRPr b="1" sz="2400">
              <a:latin typeface="Montserrat"/>
              <a:ea typeface="Montserrat"/>
              <a:cs typeface="Montserrat"/>
              <a:sym typeface="Montserrat"/>
            </a:endParaRPr>
          </a:p>
        </p:txBody>
      </p:sp>
      <p:pic>
        <p:nvPicPr>
          <p:cNvPr id="391" name="Google Shape;391;p24"/>
          <p:cNvPicPr preferRelativeResize="0"/>
          <p:nvPr/>
        </p:nvPicPr>
        <p:blipFill>
          <a:blip r:embed="rId4">
            <a:alphaModFix/>
          </a:blip>
          <a:stretch>
            <a:fillRect/>
          </a:stretch>
        </p:blipFill>
        <p:spPr>
          <a:xfrm>
            <a:off x="618438" y="911575"/>
            <a:ext cx="7724636" cy="4231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25"/>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97" name="Google Shape;397;p25"/>
          <p:cNvPicPr preferRelativeResize="0"/>
          <p:nvPr/>
        </p:nvPicPr>
        <p:blipFill>
          <a:blip r:embed="rId3">
            <a:alphaModFix/>
          </a:blip>
          <a:stretch>
            <a:fillRect/>
          </a:stretch>
        </p:blipFill>
        <p:spPr>
          <a:xfrm>
            <a:off x="-92750" y="-215775"/>
            <a:ext cx="9428025" cy="6280350"/>
          </a:xfrm>
          <a:prstGeom prst="rect">
            <a:avLst/>
          </a:prstGeom>
          <a:noFill/>
          <a:ln>
            <a:noFill/>
          </a:ln>
        </p:spPr>
      </p:pic>
      <p:sp>
        <p:nvSpPr>
          <p:cNvPr id="398" name="Google Shape;398;p25"/>
          <p:cNvSpPr txBox="1"/>
          <p:nvPr>
            <p:ph idx="1" type="body"/>
          </p:nvPr>
        </p:nvSpPr>
        <p:spPr>
          <a:xfrm>
            <a:off x="690075" y="393475"/>
            <a:ext cx="6885900" cy="518100"/>
          </a:xfrm>
          <a:prstGeom prst="rect">
            <a:avLst/>
          </a:prstGeom>
        </p:spPr>
        <p:txBody>
          <a:bodyPr anchorCtr="0" anchor="t" bIns="0" lIns="0" spcFirstLastPara="1" rIns="0" wrap="square" tIns="0">
            <a:noAutofit/>
          </a:bodyPr>
          <a:lstStyle/>
          <a:p>
            <a:pPr indent="0" lvl="0" marL="0" rtl="0" algn="l">
              <a:spcBef>
                <a:spcPts val="600"/>
              </a:spcBef>
              <a:spcAft>
                <a:spcPts val="1000"/>
              </a:spcAft>
              <a:buNone/>
            </a:pPr>
            <a:r>
              <a:rPr b="1" lang="en" sz="2400">
                <a:latin typeface="Montserrat"/>
                <a:ea typeface="Montserrat"/>
                <a:cs typeface="Montserrat"/>
                <a:sym typeface="Montserrat"/>
              </a:rPr>
              <a:t>THE BOOK.  ENGLISH.</a:t>
            </a:r>
            <a:endParaRPr b="1" sz="2400">
              <a:latin typeface="Montserrat"/>
              <a:ea typeface="Montserrat"/>
              <a:cs typeface="Montserrat"/>
              <a:sym typeface="Montserrat"/>
            </a:endParaRPr>
          </a:p>
        </p:txBody>
      </p:sp>
      <p:pic>
        <p:nvPicPr>
          <p:cNvPr id="399" name="Google Shape;399;p25"/>
          <p:cNvPicPr preferRelativeResize="0"/>
          <p:nvPr/>
        </p:nvPicPr>
        <p:blipFill>
          <a:blip r:embed="rId4">
            <a:alphaModFix/>
          </a:blip>
          <a:stretch>
            <a:fillRect/>
          </a:stretch>
        </p:blipFill>
        <p:spPr>
          <a:xfrm>
            <a:off x="354575" y="909620"/>
            <a:ext cx="9144002" cy="40295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26"/>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05" name="Google Shape;405;p26"/>
          <p:cNvPicPr preferRelativeResize="0"/>
          <p:nvPr/>
        </p:nvPicPr>
        <p:blipFill>
          <a:blip r:embed="rId3">
            <a:alphaModFix/>
          </a:blip>
          <a:stretch>
            <a:fillRect/>
          </a:stretch>
        </p:blipFill>
        <p:spPr>
          <a:xfrm>
            <a:off x="-92750" y="-215775"/>
            <a:ext cx="9428025" cy="6280350"/>
          </a:xfrm>
          <a:prstGeom prst="rect">
            <a:avLst/>
          </a:prstGeom>
          <a:noFill/>
          <a:ln>
            <a:noFill/>
          </a:ln>
        </p:spPr>
      </p:pic>
      <p:sp>
        <p:nvSpPr>
          <p:cNvPr id="406" name="Google Shape;406;p26"/>
          <p:cNvSpPr txBox="1"/>
          <p:nvPr>
            <p:ph idx="1" type="body"/>
          </p:nvPr>
        </p:nvSpPr>
        <p:spPr>
          <a:xfrm>
            <a:off x="690075" y="393475"/>
            <a:ext cx="6885900" cy="518100"/>
          </a:xfrm>
          <a:prstGeom prst="rect">
            <a:avLst/>
          </a:prstGeom>
        </p:spPr>
        <p:txBody>
          <a:bodyPr anchorCtr="0" anchor="t" bIns="0" lIns="0" spcFirstLastPara="1" rIns="0" wrap="square" tIns="0">
            <a:noAutofit/>
          </a:bodyPr>
          <a:lstStyle/>
          <a:p>
            <a:pPr indent="0" lvl="0" marL="0" rtl="0" algn="l">
              <a:spcBef>
                <a:spcPts val="600"/>
              </a:spcBef>
              <a:spcAft>
                <a:spcPts val="1000"/>
              </a:spcAft>
              <a:buNone/>
            </a:pPr>
            <a:r>
              <a:rPr b="1" lang="en" sz="2400">
                <a:latin typeface="Montserrat"/>
                <a:ea typeface="Montserrat"/>
                <a:cs typeface="Montserrat"/>
                <a:sym typeface="Montserrat"/>
              </a:rPr>
              <a:t>THE BOOK.  ENGLISH.</a:t>
            </a:r>
            <a:endParaRPr b="1" sz="2400">
              <a:latin typeface="Montserrat"/>
              <a:ea typeface="Montserrat"/>
              <a:cs typeface="Montserrat"/>
              <a:sym typeface="Montserrat"/>
            </a:endParaRPr>
          </a:p>
        </p:txBody>
      </p:sp>
      <p:pic>
        <p:nvPicPr>
          <p:cNvPr id="407" name="Google Shape;407;p26"/>
          <p:cNvPicPr preferRelativeResize="0"/>
          <p:nvPr/>
        </p:nvPicPr>
        <p:blipFill>
          <a:blip r:embed="rId4">
            <a:alphaModFix/>
          </a:blip>
          <a:stretch>
            <a:fillRect/>
          </a:stretch>
        </p:blipFill>
        <p:spPr>
          <a:xfrm>
            <a:off x="880075" y="911575"/>
            <a:ext cx="7849326" cy="43617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27"/>
          <p:cNvSpPr txBox="1"/>
          <p:nvPr>
            <p:ph type="ctrTitle"/>
          </p:nvPr>
        </p:nvSpPr>
        <p:spPr>
          <a:xfrm>
            <a:off x="1986225" y="2374522"/>
            <a:ext cx="50886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2"/>
                </a:solidFill>
              </a:rPr>
              <a:t>5</a:t>
            </a:r>
            <a:r>
              <a:rPr lang="en">
                <a:solidFill>
                  <a:schemeClr val="accent2"/>
                </a:solidFill>
              </a:rPr>
              <a:t>.</a:t>
            </a:r>
            <a:endParaRPr>
              <a:solidFill>
                <a:schemeClr val="accent2"/>
              </a:solidFill>
            </a:endParaRPr>
          </a:p>
          <a:p>
            <a:pPr indent="0" lvl="0" marL="0" rtl="0" algn="l">
              <a:spcBef>
                <a:spcPts val="0"/>
              </a:spcBef>
              <a:spcAft>
                <a:spcPts val="0"/>
              </a:spcAft>
              <a:buNone/>
            </a:pPr>
            <a:r>
              <a:rPr lang="en"/>
              <a:t>Gracias</a:t>
            </a:r>
            <a:r>
              <a:rPr lang="en"/>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13"/>
          <p:cNvSpPr txBox="1"/>
          <p:nvPr>
            <p:ph type="ctrTitle"/>
          </p:nvPr>
        </p:nvSpPr>
        <p:spPr>
          <a:xfrm>
            <a:off x="1986225" y="2374522"/>
            <a:ext cx="50886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2"/>
                </a:solidFill>
              </a:rPr>
              <a:t>1.</a:t>
            </a:r>
            <a:endParaRPr>
              <a:solidFill>
                <a:schemeClr val="accent2"/>
              </a:solidFill>
            </a:endParaRPr>
          </a:p>
          <a:p>
            <a:pPr indent="0" lvl="0" marL="0" rtl="0" algn="l">
              <a:spcBef>
                <a:spcPts val="0"/>
              </a:spcBef>
              <a:spcAft>
                <a:spcPts val="0"/>
              </a:spcAft>
              <a:buNone/>
            </a:pPr>
            <a:r>
              <a:rPr lang="en"/>
              <a:t>Understanding two different ways of writing.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14"/>
          <p:cNvSpPr txBox="1"/>
          <p:nvPr>
            <p:ph idx="1" type="body"/>
          </p:nvPr>
        </p:nvSpPr>
        <p:spPr>
          <a:xfrm>
            <a:off x="1066275" y="996575"/>
            <a:ext cx="7068300" cy="2932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500">
                <a:latin typeface="Montserrat"/>
                <a:ea typeface="Montserrat"/>
                <a:cs typeface="Montserrat"/>
                <a:sym typeface="Montserrat"/>
              </a:rPr>
              <a:t>J.R.R Tolkien</a:t>
            </a:r>
            <a:r>
              <a:rPr lang="en" sz="1500"/>
              <a:t> is a very popular author, known to many for the Oscar-winning trilogy </a:t>
            </a:r>
            <a:r>
              <a:rPr b="1" lang="en" sz="1500">
                <a:latin typeface="Montserrat"/>
                <a:ea typeface="Montserrat"/>
                <a:cs typeface="Montserrat"/>
                <a:sym typeface="Montserrat"/>
              </a:rPr>
              <a:t>"The Lord of the Rings".</a:t>
            </a:r>
            <a:r>
              <a:rPr lang="en" sz="1500"/>
              <a:t> But before being movies, the Lord of the Rings was first written. With roughly less than half million words, this trilogy of books has been loved by a lot of people.</a:t>
            </a:r>
            <a:endParaRPr sz="1500"/>
          </a:p>
          <a:p>
            <a:pPr indent="0" lvl="0" marL="0" rtl="0" algn="l">
              <a:spcBef>
                <a:spcPts val="1000"/>
              </a:spcBef>
              <a:spcAft>
                <a:spcPts val="0"/>
              </a:spcAft>
              <a:buNone/>
            </a:pPr>
            <a:r>
              <a:rPr b="1" lang="en" sz="1500">
                <a:latin typeface="Montserrat"/>
                <a:ea typeface="Montserrat"/>
                <a:cs typeface="Montserrat"/>
                <a:sym typeface="Montserrat"/>
              </a:rPr>
              <a:t>Kiera Cass</a:t>
            </a:r>
            <a:r>
              <a:rPr lang="en" sz="1500"/>
              <a:t> is recognized as the #1 New York Times bestselling author, due to her work in </a:t>
            </a:r>
            <a:r>
              <a:rPr b="1" lang="en" sz="1500">
                <a:latin typeface="Montserrat"/>
                <a:ea typeface="Montserrat"/>
                <a:cs typeface="Montserrat"/>
                <a:sym typeface="Montserrat"/>
              </a:rPr>
              <a:t>"The Selection" </a:t>
            </a:r>
            <a:r>
              <a:rPr lang="en" sz="1500"/>
              <a:t>saga. This romantic novel is composed of four books. It's popularity gained it the New York Times Bestseller title. </a:t>
            </a:r>
            <a:endParaRPr sz="1500"/>
          </a:p>
          <a:p>
            <a:pPr indent="0" lvl="0" marL="0" rtl="0" algn="l">
              <a:spcBef>
                <a:spcPts val="1000"/>
              </a:spcBef>
              <a:spcAft>
                <a:spcPts val="1000"/>
              </a:spcAft>
              <a:buNone/>
            </a:pPr>
            <a:r>
              <a:rPr lang="en" sz="1500"/>
              <a:t>Why are we even talking about two way different authors? With our knowledge on Artificial Intelligence, specifically on </a:t>
            </a:r>
            <a:r>
              <a:rPr b="1" lang="en" sz="1500">
                <a:latin typeface="Montserrat"/>
                <a:ea typeface="Montserrat"/>
                <a:cs typeface="Montserrat"/>
                <a:sym typeface="Montserrat"/>
              </a:rPr>
              <a:t>Recurrent Neural Networks (RNN) </a:t>
            </a:r>
            <a:r>
              <a:rPr lang="en" sz="1500"/>
              <a:t>and </a:t>
            </a:r>
            <a:r>
              <a:rPr b="1" lang="en" sz="1500">
                <a:latin typeface="Montserrat"/>
                <a:ea typeface="Montserrat"/>
                <a:cs typeface="Montserrat"/>
                <a:sym typeface="Montserrat"/>
              </a:rPr>
              <a:t>Long Short Term Memory (LSTM)</a:t>
            </a:r>
            <a:r>
              <a:rPr lang="en" sz="1500"/>
              <a:t>, we wanted to merge the best of both worlds and see what we can get.</a:t>
            </a:r>
            <a:endParaRPr sz="1500"/>
          </a:p>
        </p:txBody>
      </p:sp>
      <p:sp>
        <p:nvSpPr>
          <p:cNvPr id="324" name="Google Shape;324;p14"/>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15"/>
          <p:cNvSpPr txBox="1"/>
          <p:nvPr>
            <p:ph idx="1" type="body"/>
          </p:nvPr>
        </p:nvSpPr>
        <p:spPr>
          <a:xfrm>
            <a:off x="1066275" y="1557700"/>
            <a:ext cx="7068300" cy="23715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3500">
                <a:latin typeface="Montserrat"/>
                <a:ea typeface="Montserrat"/>
                <a:cs typeface="Montserrat"/>
                <a:sym typeface="Montserrat"/>
              </a:rPr>
              <a:t>236,407 Palabras</a:t>
            </a:r>
            <a:endParaRPr b="1" sz="3500">
              <a:latin typeface="Montserrat"/>
              <a:ea typeface="Montserrat"/>
              <a:cs typeface="Montserrat"/>
              <a:sym typeface="Montserrat"/>
            </a:endParaRPr>
          </a:p>
          <a:p>
            <a:pPr indent="0" lvl="0" marL="0" rtl="0" algn="ctr">
              <a:spcBef>
                <a:spcPts val="1000"/>
              </a:spcBef>
              <a:spcAft>
                <a:spcPts val="0"/>
              </a:spcAft>
              <a:buNone/>
            </a:pPr>
            <a:r>
              <a:rPr b="1" lang="en" sz="3500">
                <a:latin typeface="Montserrat"/>
                <a:ea typeface="Montserrat"/>
                <a:cs typeface="Montserrat"/>
                <a:sym typeface="Montserrat"/>
              </a:rPr>
              <a:t>1,383,150 Characters</a:t>
            </a:r>
            <a:endParaRPr b="1" sz="3500">
              <a:latin typeface="Montserrat"/>
              <a:ea typeface="Montserrat"/>
              <a:cs typeface="Montserrat"/>
              <a:sym typeface="Montserrat"/>
            </a:endParaRPr>
          </a:p>
          <a:p>
            <a:pPr indent="0" lvl="0" marL="0" rtl="0" algn="ctr">
              <a:spcBef>
                <a:spcPts val="1000"/>
              </a:spcBef>
              <a:spcAft>
                <a:spcPts val="1000"/>
              </a:spcAft>
              <a:buNone/>
            </a:pPr>
            <a:r>
              <a:rPr b="1" lang="en" sz="3500">
                <a:latin typeface="Montserrat"/>
                <a:ea typeface="Montserrat"/>
                <a:cs typeface="Montserrat"/>
                <a:sym typeface="Montserrat"/>
              </a:rPr>
              <a:t>2 Books</a:t>
            </a:r>
            <a:endParaRPr b="1" sz="3500">
              <a:latin typeface="Montserrat"/>
              <a:ea typeface="Montserrat"/>
              <a:cs typeface="Montserrat"/>
              <a:sym typeface="Montserrat"/>
            </a:endParaRPr>
          </a:p>
        </p:txBody>
      </p:sp>
      <p:sp>
        <p:nvSpPr>
          <p:cNvPr id="330" name="Google Shape;330;p15"/>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16"/>
          <p:cNvSpPr txBox="1"/>
          <p:nvPr>
            <p:ph type="ctrTitle"/>
          </p:nvPr>
        </p:nvSpPr>
        <p:spPr>
          <a:xfrm>
            <a:off x="1986225" y="2374522"/>
            <a:ext cx="50886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2"/>
                </a:solidFill>
              </a:rPr>
              <a:t>2</a:t>
            </a:r>
            <a:r>
              <a:rPr lang="en">
                <a:solidFill>
                  <a:schemeClr val="accent2"/>
                </a:solidFill>
              </a:rPr>
              <a:t>.</a:t>
            </a:r>
            <a:endParaRPr>
              <a:solidFill>
                <a:schemeClr val="accent2"/>
              </a:solidFill>
            </a:endParaRPr>
          </a:p>
          <a:p>
            <a:pPr indent="0" lvl="0" marL="0" rtl="0" algn="l">
              <a:spcBef>
                <a:spcPts val="0"/>
              </a:spcBef>
              <a:spcAft>
                <a:spcPts val="0"/>
              </a:spcAft>
              <a:buNone/>
            </a:pPr>
            <a:r>
              <a:rPr lang="en"/>
              <a:t>The Project.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17"/>
          <p:cNvSpPr txBox="1"/>
          <p:nvPr>
            <p:ph idx="1" type="body"/>
          </p:nvPr>
        </p:nvSpPr>
        <p:spPr>
          <a:xfrm>
            <a:off x="1037850" y="1172500"/>
            <a:ext cx="7068300" cy="3268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500"/>
              <a:t>The project consists of </a:t>
            </a:r>
            <a:r>
              <a:rPr b="1" lang="en" sz="1500">
                <a:latin typeface="Montserrat"/>
                <a:ea typeface="Montserrat"/>
                <a:cs typeface="Montserrat"/>
                <a:sym typeface="Montserrat"/>
              </a:rPr>
              <a:t>training a RNN with J.R.R Tolkien's narrative alongside Kiera Cass's way of writing</a:t>
            </a:r>
            <a:r>
              <a:rPr lang="en" sz="1500"/>
              <a:t>. The general task of the project is to </a:t>
            </a:r>
            <a:r>
              <a:rPr b="1" lang="en" sz="1500">
                <a:latin typeface="Montserrat"/>
                <a:ea typeface="Montserrat"/>
                <a:cs typeface="Montserrat"/>
                <a:sym typeface="Montserrat"/>
              </a:rPr>
              <a:t>create a model that generates text. </a:t>
            </a:r>
            <a:endParaRPr b="1" sz="1500">
              <a:latin typeface="Montserrat"/>
              <a:ea typeface="Montserrat"/>
              <a:cs typeface="Montserrat"/>
              <a:sym typeface="Montserrat"/>
            </a:endParaRPr>
          </a:p>
          <a:p>
            <a:pPr indent="0" lvl="0" marL="0" rtl="0" algn="l">
              <a:spcBef>
                <a:spcPts val="1000"/>
              </a:spcBef>
              <a:spcAft>
                <a:spcPts val="0"/>
              </a:spcAft>
              <a:buNone/>
            </a:pPr>
            <a:r>
              <a:rPr lang="en" sz="1500"/>
              <a:t>At a </a:t>
            </a:r>
            <a:r>
              <a:rPr b="1" lang="en" sz="1500">
                <a:latin typeface="Montserrat"/>
                <a:ea typeface="Montserrat"/>
                <a:cs typeface="Montserrat"/>
                <a:sym typeface="Montserrat"/>
              </a:rPr>
              <a:t>character-level</a:t>
            </a:r>
            <a:r>
              <a:rPr lang="en" sz="1500"/>
              <a:t> and </a:t>
            </a:r>
            <a:r>
              <a:rPr b="1" lang="en" sz="1500">
                <a:latin typeface="Montserrat"/>
                <a:ea typeface="Montserrat"/>
                <a:cs typeface="Montserrat"/>
                <a:sym typeface="Montserrat"/>
              </a:rPr>
              <a:t>using the LSTM architecture</a:t>
            </a:r>
            <a:r>
              <a:rPr lang="en" sz="1500"/>
              <a:t>, the model receives a condensed text, including the Hobbit, and the entire Lord of the Rings trilogy. </a:t>
            </a:r>
            <a:r>
              <a:rPr b="1" lang="en" sz="1500">
                <a:latin typeface="Montserrat"/>
                <a:ea typeface="Montserrat"/>
                <a:cs typeface="Montserrat"/>
                <a:sym typeface="Montserrat"/>
              </a:rPr>
              <a:t>As output, we receive words "written" by the machine, trying to emulate Tolkien's style.</a:t>
            </a:r>
            <a:endParaRPr b="1" sz="1500">
              <a:latin typeface="Montserrat"/>
              <a:ea typeface="Montserrat"/>
              <a:cs typeface="Montserrat"/>
              <a:sym typeface="Montserrat"/>
            </a:endParaRPr>
          </a:p>
          <a:p>
            <a:pPr indent="0" lvl="0" marL="0" rtl="0" algn="l">
              <a:spcBef>
                <a:spcPts val="1000"/>
              </a:spcBef>
              <a:spcAft>
                <a:spcPts val="1000"/>
              </a:spcAft>
              <a:buNone/>
            </a:pPr>
            <a:r>
              <a:rPr lang="en" sz="1500"/>
              <a:t>Similarly we execute the </a:t>
            </a:r>
            <a:r>
              <a:rPr b="1" lang="en" sz="1500">
                <a:latin typeface="Montserrat"/>
                <a:ea typeface="Montserrat"/>
                <a:cs typeface="Montserrat"/>
                <a:sym typeface="Montserrat"/>
              </a:rPr>
              <a:t>same steps</a:t>
            </a:r>
            <a:r>
              <a:rPr lang="en" sz="1500"/>
              <a:t> for </a:t>
            </a:r>
            <a:r>
              <a:rPr b="1" lang="en" sz="1500">
                <a:latin typeface="Montserrat"/>
                <a:ea typeface="Montserrat"/>
                <a:cs typeface="Montserrat"/>
                <a:sym typeface="Montserrat"/>
              </a:rPr>
              <a:t>Kiera Cass's</a:t>
            </a:r>
            <a:r>
              <a:rPr lang="en" sz="1500"/>
              <a:t> books. But in this situation we took said books in </a:t>
            </a:r>
            <a:r>
              <a:rPr b="1" lang="en" sz="1500">
                <a:latin typeface="Montserrat"/>
                <a:ea typeface="Montserrat"/>
                <a:cs typeface="Montserrat"/>
                <a:sym typeface="Montserrat"/>
              </a:rPr>
              <a:t>spanish</a:t>
            </a:r>
            <a:r>
              <a:rPr lang="en" sz="1500"/>
              <a:t>, in order to evaluate how well a RNN can </a:t>
            </a:r>
            <a:r>
              <a:rPr b="1" lang="en" sz="1500">
                <a:latin typeface="Montserrat"/>
                <a:ea typeface="Montserrat"/>
                <a:cs typeface="Montserrat"/>
                <a:sym typeface="Montserrat"/>
              </a:rPr>
              <a:t>adapt a change in language.</a:t>
            </a:r>
            <a:endParaRPr b="1" sz="1500">
              <a:latin typeface="Montserrat"/>
              <a:ea typeface="Montserrat"/>
              <a:cs typeface="Montserrat"/>
              <a:sym typeface="Montserrat"/>
            </a:endParaRPr>
          </a:p>
        </p:txBody>
      </p:sp>
      <p:sp>
        <p:nvSpPr>
          <p:cNvPr id="341" name="Google Shape;341;p17"/>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18"/>
          <p:cNvSpPr txBox="1"/>
          <p:nvPr>
            <p:ph type="ctrTitle"/>
          </p:nvPr>
        </p:nvSpPr>
        <p:spPr>
          <a:xfrm>
            <a:off x="1986225" y="2374522"/>
            <a:ext cx="50886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2"/>
                </a:solidFill>
              </a:rPr>
              <a:t>3</a:t>
            </a:r>
            <a:r>
              <a:rPr lang="en">
                <a:solidFill>
                  <a:schemeClr val="accent2"/>
                </a:solidFill>
              </a:rPr>
              <a:t>.</a:t>
            </a:r>
            <a:endParaRPr>
              <a:solidFill>
                <a:schemeClr val="accent2"/>
              </a:solidFill>
            </a:endParaRPr>
          </a:p>
          <a:p>
            <a:pPr indent="0" lvl="0" marL="0" rtl="0" algn="l">
              <a:spcBef>
                <a:spcPts val="0"/>
              </a:spcBef>
              <a:spcAft>
                <a:spcPts val="0"/>
              </a:spcAft>
              <a:buNone/>
            </a:pPr>
            <a:r>
              <a:rPr lang="en"/>
              <a:t>The Solution.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19"/>
          <p:cNvSpPr txBox="1"/>
          <p:nvPr>
            <p:ph idx="1" type="body"/>
          </p:nvPr>
        </p:nvSpPr>
        <p:spPr>
          <a:xfrm>
            <a:off x="1037850" y="1172500"/>
            <a:ext cx="7068300" cy="3268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500"/>
              <a:t>We will import the dataset in </a:t>
            </a:r>
            <a:r>
              <a:rPr b="1" lang="en" sz="1500">
                <a:latin typeface="Montserrat"/>
                <a:ea typeface="Montserrat"/>
                <a:cs typeface="Montserrat"/>
                <a:sym typeface="Montserrat"/>
              </a:rPr>
              <a:t>Spanish</a:t>
            </a:r>
            <a:r>
              <a:rPr lang="en" sz="1500"/>
              <a:t>. The </a:t>
            </a:r>
            <a:r>
              <a:rPr b="1" lang="en" sz="1500">
                <a:latin typeface="Montserrat"/>
                <a:ea typeface="Montserrat"/>
                <a:cs typeface="Montserrat"/>
                <a:sym typeface="Montserrat"/>
              </a:rPr>
              <a:t>dataset</a:t>
            </a:r>
            <a:r>
              <a:rPr lang="en" sz="1500"/>
              <a:t> consists of the </a:t>
            </a:r>
            <a:r>
              <a:rPr b="1" lang="en" sz="1500">
                <a:latin typeface="Montserrat"/>
                <a:ea typeface="Montserrat"/>
                <a:cs typeface="Montserrat"/>
                <a:sym typeface="Montserrat"/>
              </a:rPr>
              <a:t>"The  Selection" </a:t>
            </a:r>
            <a:r>
              <a:rPr lang="en" sz="1500"/>
              <a:t>collection, a series of books for </a:t>
            </a:r>
            <a:r>
              <a:rPr b="1" lang="en" sz="1500">
                <a:latin typeface="Montserrat"/>
                <a:ea typeface="Montserrat"/>
                <a:cs typeface="Montserrat"/>
                <a:sym typeface="Montserrat"/>
              </a:rPr>
              <a:t>young people</a:t>
            </a:r>
            <a:r>
              <a:rPr lang="en" sz="1500"/>
              <a:t> originally written in English. The dataset contains enough</a:t>
            </a:r>
            <a:r>
              <a:rPr b="1" lang="en" sz="1500">
                <a:latin typeface="Montserrat"/>
                <a:ea typeface="Montserrat"/>
                <a:cs typeface="Montserrat"/>
                <a:sym typeface="Montserrat"/>
              </a:rPr>
              <a:t> words and dialogues</a:t>
            </a:r>
            <a:r>
              <a:rPr lang="en" sz="1500"/>
              <a:t> between the characters so that our model returns </a:t>
            </a:r>
            <a:r>
              <a:rPr b="1" lang="en" sz="1500">
                <a:latin typeface="Montserrat"/>
                <a:ea typeface="Montserrat"/>
                <a:cs typeface="Montserrat"/>
                <a:sym typeface="Montserrat"/>
              </a:rPr>
              <a:t>understandable information</a:t>
            </a:r>
            <a:r>
              <a:rPr lang="en" sz="1500"/>
              <a:t>.</a:t>
            </a:r>
            <a:endParaRPr sz="1500"/>
          </a:p>
          <a:p>
            <a:pPr indent="0" lvl="0" marL="0" rtl="0" algn="l">
              <a:spcBef>
                <a:spcPts val="1000"/>
              </a:spcBef>
              <a:spcAft>
                <a:spcPts val="1000"/>
              </a:spcAft>
              <a:buNone/>
            </a:pPr>
            <a:r>
              <a:t/>
            </a:r>
            <a:endParaRPr sz="1500"/>
          </a:p>
        </p:txBody>
      </p:sp>
      <p:sp>
        <p:nvSpPr>
          <p:cNvPr id="352" name="Google Shape;352;p19"/>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53" name="Google Shape;353;p19"/>
          <p:cNvPicPr preferRelativeResize="0"/>
          <p:nvPr/>
        </p:nvPicPr>
        <p:blipFill>
          <a:blip r:embed="rId3">
            <a:alphaModFix/>
          </a:blip>
          <a:stretch>
            <a:fillRect/>
          </a:stretch>
        </p:blipFill>
        <p:spPr>
          <a:xfrm>
            <a:off x="1385638" y="2367175"/>
            <a:ext cx="6372726" cy="2776325"/>
          </a:xfrm>
          <a:prstGeom prst="rect">
            <a:avLst/>
          </a:prstGeom>
          <a:noFill/>
          <a:ln>
            <a:noFill/>
          </a:ln>
        </p:spPr>
      </p:pic>
      <p:sp>
        <p:nvSpPr>
          <p:cNvPr id="354" name="Google Shape;354;p19"/>
          <p:cNvSpPr txBox="1"/>
          <p:nvPr>
            <p:ph idx="1" type="body"/>
          </p:nvPr>
        </p:nvSpPr>
        <p:spPr>
          <a:xfrm>
            <a:off x="690075" y="476275"/>
            <a:ext cx="7068300" cy="559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Montserrat"/>
                <a:ea typeface="Montserrat"/>
                <a:cs typeface="Montserrat"/>
                <a:sym typeface="Montserrat"/>
              </a:rPr>
              <a:t>PRE-PROCESSING</a:t>
            </a:r>
            <a:endParaRPr b="1">
              <a:latin typeface="Montserrat"/>
              <a:ea typeface="Montserrat"/>
              <a:cs typeface="Montserrat"/>
              <a:sym typeface="Montserrat"/>
            </a:endParaRPr>
          </a:p>
          <a:p>
            <a:pPr indent="0" lvl="0" marL="0" rtl="0" algn="l">
              <a:spcBef>
                <a:spcPts val="1000"/>
              </a:spcBef>
              <a:spcAft>
                <a:spcPts val="1000"/>
              </a:spcAft>
              <a:buNone/>
            </a:pPr>
            <a:r>
              <a:t/>
            </a:r>
            <a:endParaRPr b="1">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20"/>
          <p:cNvSpPr txBox="1"/>
          <p:nvPr>
            <p:ph idx="1" type="body"/>
          </p:nvPr>
        </p:nvSpPr>
        <p:spPr>
          <a:xfrm>
            <a:off x="1037850" y="1172500"/>
            <a:ext cx="7068300" cy="3268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500"/>
              <a:t>For the pre-processing of the data, we created </a:t>
            </a:r>
            <a:r>
              <a:rPr b="1" lang="en" sz="1500">
                <a:latin typeface="Montserrat"/>
                <a:ea typeface="Montserrat"/>
                <a:cs typeface="Montserrat"/>
                <a:sym typeface="Montserrat"/>
              </a:rPr>
              <a:t>dictionaries</a:t>
            </a:r>
            <a:r>
              <a:rPr lang="en" sz="1500"/>
              <a:t> to be able to </a:t>
            </a:r>
            <a:r>
              <a:rPr b="1" lang="en" sz="1500">
                <a:latin typeface="Montserrat"/>
                <a:ea typeface="Montserrat"/>
                <a:cs typeface="Montserrat"/>
                <a:sym typeface="Montserrat"/>
              </a:rPr>
              <a:t>convert each character to an integer</a:t>
            </a:r>
            <a:r>
              <a:rPr lang="en" sz="1500"/>
              <a:t> and be able to return it to the character in the future. For this we use a </a:t>
            </a:r>
            <a:r>
              <a:rPr b="1" lang="en" sz="1500">
                <a:latin typeface="Montserrat"/>
                <a:ea typeface="Montserrat"/>
                <a:cs typeface="Montserrat"/>
                <a:sym typeface="Montserrat"/>
              </a:rPr>
              <a:t>One-Hot-Encoding </a:t>
            </a:r>
            <a:r>
              <a:rPr lang="en" sz="1500"/>
              <a:t>algorithm. This algorithm creates an array full of 0 and maps with a number 1 the position where this character is located.</a:t>
            </a:r>
            <a:endParaRPr sz="1500"/>
          </a:p>
          <a:p>
            <a:pPr indent="0" lvl="0" marL="0" rtl="0" algn="l">
              <a:spcBef>
                <a:spcPts val="1000"/>
              </a:spcBef>
              <a:spcAft>
                <a:spcPts val="1000"/>
              </a:spcAft>
              <a:buNone/>
            </a:pPr>
            <a:r>
              <a:t/>
            </a:r>
            <a:endParaRPr sz="1500"/>
          </a:p>
        </p:txBody>
      </p:sp>
      <p:sp>
        <p:nvSpPr>
          <p:cNvPr id="360" name="Google Shape;360;p20"/>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61" name="Google Shape;361;p20"/>
          <p:cNvSpPr txBox="1"/>
          <p:nvPr>
            <p:ph idx="1" type="body"/>
          </p:nvPr>
        </p:nvSpPr>
        <p:spPr>
          <a:xfrm>
            <a:off x="690075" y="476275"/>
            <a:ext cx="6885900" cy="518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Montserrat"/>
                <a:ea typeface="Montserrat"/>
                <a:cs typeface="Montserrat"/>
                <a:sym typeface="Montserrat"/>
              </a:rPr>
              <a:t>TOKENIZATION AND ONE HOT ENCODING</a:t>
            </a:r>
            <a:endParaRPr b="1">
              <a:latin typeface="Montserrat"/>
              <a:ea typeface="Montserrat"/>
              <a:cs typeface="Montserrat"/>
              <a:sym typeface="Montserrat"/>
            </a:endParaRPr>
          </a:p>
          <a:p>
            <a:pPr indent="0" lvl="0" marL="0" rtl="0" algn="l">
              <a:spcBef>
                <a:spcPts val="1000"/>
              </a:spcBef>
              <a:spcAft>
                <a:spcPts val="1000"/>
              </a:spcAft>
              <a:buNone/>
            </a:pPr>
            <a:r>
              <a:t/>
            </a:r>
            <a:endParaRPr b="1">
              <a:latin typeface="Montserrat"/>
              <a:ea typeface="Montserrat"/>
              <a:cs typeface="Montserrat"/>
              <a:sym typeface="Montserrat"/>
            </a:endParaRPr>
          </a:p>
        </p:txBody>
      </p:sp>
      <p:pic>
        <p:nvPicPr>
          <p:cNvPr id="362" name="Google Shape;362;p20"/>
          <p:cNvPicPr preferRelativeResize="0"/>
          <p:nvPr/>
        </p:nvPicPr>
        <p:blipFill rotWithShape="1">
          <a:blip r:embed="rId3">
            <a:alphaModFix/>
          </a:blip>
          <a:srcRect b="0" l="0" r="47404" t="0"/>
          <a:stretch/>
        </p:blipFill>
        <p:spPr>
          <a:xfrm>
            <a:off x="2344450" y="2773575"/>
            <a:ext cx="4694850" cy="1573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Volsce template">
  <a:themeElements>
    <a:clrScheme name="Custom 347">
      <a:dk1>
        <a:srgbClr val="252831"/>
      </a:dk1>
      <a:lt1>
        <a:srgbClr val="FFFFFF"/>
      </a:lt1>
      <a:dk2>
        <a:srgbClr val="68728D"/>
      </a:dk2>
      <a:lt2>
        <a:srgbClr val="E9EDF3"/>
      </a:lt2>
      <a:accent1>
        <a:srgbClr val="7D89AC"/>
      </a:accent1>
      <a:accent2>
        <a:srgbClr val="728CD8"/>
      </a:accent2>
      <a:accent3>
        <a:srgbClr val="72D8D8"/>
      </a:accent3>
      <a:accent4>
        <a:srgbClr val="B1D872"/>
      </a:accent4>
      <a:accent5>
        <a:srgbClr val="F8D067"/>
      </a:accent5>
      <a:accent6>
        <a:srgbClr val="BDC3D3"/>
      </a:accent6>
      <a:hlink>
        <a:srgbClr val="7D89A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